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4" r:id="rId9"/>
    <p:sldId id="265" r:id="rId10"/>
    <p:sldId id="269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3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5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zequiel Francisco Chocobar" userId="df0600dec900b971" providerId="LiveId" clId="{F308A8D3-0CDE-4E36-B991-9DFA9564ED08}"/>
    <pc:docChg chg="undo custSel addSld delSld modSld">
      <pc:chgData name="Ezequiel Francisco Chocobar" userId="df0600dec900b971" providerId="LiveId" clId="{F308A8D3-0CDE-4E36-B991-9DFA9564ED08}" dt="2022-09-22T14:36:57.411" v="2241" actId="1440"/>
      <pc:docMkLst>
        <pc:docMk/>
      </pc:docMkLst>
      <pc:sldChg chg="modSp mod">
        <pc:chgData name="Ezequiel Francisco Chocobar" userId="df0600dec900b971" providerId="LiveId" clId="{F308A8D3-0CDE-4E36-B991-9DFA9564ED08}" dt="2022-09-22T14:25:02.563" v="2102" actId="20577"/>
        <pc:sldMkLst>
          <pc:docMk/>
          <pc:sldMk cId="3004704159" sldId="256"/>
        </pc:sldMkLst>
        <pc:spChg chg="mod">
          <ac:chgData name="Ezequiel Francisco Chocobar" userId="df0600dec900b971" providerId="LiveId" clId="{F308A8D3-0CDE-4E36-B991-9DFA9564ED08}" dt="2022-09-22T14:25:02.563" v="2102" actId="20577"/>
          <ac:spMkLst>
            <pc:docMk/>
            <pc:sldMk cId="3004704159" sldId="256"/>
            <ac:spMk id="2" creationId="{E061927E-6345-17F8-F49D-09F1250D8A4F}"/>
          </ac:spMkLst>
        </pc:spChg>
        <pc:spChg chg="mod">
          <ac:chgData name="Ezequiel Francisco Chocobar" userId="df0600dec900b971" providerId="LiveId" clId="{F308A8D3-0CDE-4E36-B991-9DFA9564ED08}" dt="2022-09-03T20:40:02.925" v="797" actId="14100"/>
          <ac:spMkLst>
            <pc:docMk/>
            <pc:sldMk cId="3004704159" sldId="256"/>
            <ac:spMk id="3" creationId="{FC002C13-12FF-57FA-2829-54EB0AA98ED4}"/>
          </ac:spMkLst>
        </pc:spChg>
      </pc:sldChg>
      <pc:sldChg chg="addSp modSp mod">
        <pc:chgData name="Ezequiel Francisco Chocobar" userId="df0600dec900b971" providerId="LiveId" clId="{F308A8D3-0CDE-4E36-B991-9DFA9564ED08}" dt="2022-09-22T14:26:26.626" v="2209" actId="14100"/>
        <pc:sldMkLst>
          <pc:docMk/>
          <pc:sldMk cId="1636553377" sldId="257"/>
        </pc:sldMkLst>
        <pc:spChg chg="mod">
          <ac:chgData name="Ezequiel Francisco Chocobar" userId="df0600dec900b971" providerId="LiveId" clId="{F308A8D3-0CDE-4E36-B991-9DFA9564ED08}" dt="2022-09-03T19:48:36.172" v="49" actId="20577"/>
          <ac:spMkLst>
            <pc:docMk/>
            <pc:sldMk cId="1636553377" sldId="257"/>
            <ac:spMk id="3" creationId="{76329529-AB8D-99F2-F9A2-A3994BEDBD12}"/>
          </ac:spMkLst>
        </pc:spChg>
        <pc:spChg chg="mod">
          <ac:chgData name="Ezequiel Francisco Chocobar" userId="df0600dec900b971" providerId="LiveId" clId="{F308A8D3-0CDE-4E36-B991-9DFA9564ED08}" dt="2022-09-22T14:26:26.626" v="2209" actId="14100"/>
          <ac:spMkLst>
            <pc:docMk/>
            <pc:sldMk cId="1636553377" sldId="257"/>
            <ac:spMk id="4" creationId="{9DC27F0D-96D4-C9E9-C46B-1A1B34C7CC5F}"/>
          </ac:spMkLst>
        </pc:spChg>
        <pc:picChg chg="add mod">
          <ac:chgData name="Ezequiel Francisco Chocobar" userId="df0600dec900b971" providerId="LiveId" clId="{F308A8D3-0CDE-4E36-B991-9DFA9564ED08}" dt="2022-09-03T19:50:49.520" v="53" actId="1076"/>
          <ac:picMkLst>
            <pc:docMk/>
            <pc:sldMk cId="1636553377" sldId="257"/>
            <ac:picMk id="6" creationId="{6D4D1777-F384-B075-6104-F6E601B3A218}"/>
          </ac:picMkLst>
        </pc:picChg>
        <pc:picChg chg="add mod">
          <ac:chgData name="Ezequiel Francisco Chocobar" userId="df0600dec900b971" providerId="LiveId" clId="{F308A8D3-0CDE-4E36-B991-9DFA9564ED08}" dt="2022-09-03T20:39:51.074" v="796" actId="1440"/>
          <ac:picMkLst>
            <pc:docMk/>
            <pc:sldMk cId="1636553377" sldId="257"/>
            <ac:picMk id="8" creationId="{506718F9-AC52-4F94-0C5A-8489AFB71543}"/>
          </ac:picMkLst>
        </pc:picChg>
      </pc:sldChg>
      <pc:sldChg chg="addSp delSp modSp new mod">
        <pc:chgData name="Ezequiel Francisco Chocobar" userId="df0600dec900b971" providerId="LiveId" clId="{F308A8D3-0CDE-4E36-B991-9DFA9564ED08}" dt="2022-09-03T22:10:28.174" v="2065" actId="20577"/>
        <pc:sldMkLst>
          <pc:docMk/>
          <pc:sldMk cId="843317924" sldId="258"/>
        </pc:sldMkLst>
        <pc:spChg chg="add del">
          <ac:chgData name="Ezequiel Francisco Chocobar" userId="df0600dec900b971" providerId="LiveId" clId="{F308A8D3-0CDE-4E36-B991-9DFA9564ED08}" dt="2022-09-03T20:14:30.772" v="193" actId="478"/>
          <ac:spMkLst>
            <pc:docMk/>
            <pc:sldMk cId="843317924" sldId="258"/>
            <ac:spMk id="2" creationId="{719DC831-A1B1-951D-9BA9-29C8FA2B5F90}"/>
          </ac:spMkLst>
        </pc:spChg>
        <pc:spChg chg="del mod">
          <ac:chgData name="Ezequiel Francisco Chocobar" userId="df0600dec900b971" providerId="LiveId" clId="{F308A8D3-0CDE-4E36-B991-9DFA9564ED08}" dt="2022-09-03T19:57:59.843" v="99" actId="22"/>
          <ac:spMkLst>
            <pc:docMk/>
            <pc:sldMk cId="843317924" sldId="258"/>
            <ac:spMk id="3" creationId="{34DEE467-6899-35FA-145B-6484E2F5FCD0}"/>
          </ac:spMkLst>
        </pc:spChg>
        <pc:spChg chg="del">
          <ac:chgData name="Ezequiel Francisco Chocobar" userId="df0600dec900b971" providerId="LiveId" clId="{F308A8D3-0CDE-4E36-B991-9DFA9564ED08}" dt="2022-09-03T19:57:37.271" v="92" actId="22"/>
          <ac:spMkLst>
            <pc:docMk/>
            <pc:sldMk cId="843317924" sldId="258"/>
            <ac:spMk id="4" creationId="{9AA854F6-A2A4-94B0-1060-5A721B9BDE68}"/>
          </ac:spMkLst>
        </pc:spChg>
        <pc:spChg chg="add del mod">
          <ac:chgData name="Ezequiel Francisco Chocobar" userId="df0600dec900b971" providerId="LiveId" clId="{F308A8D3-0CDE-4E36-B991-9DFA9564ED08}" dt="2022-09-03T19:55:35.582" v="58"/>
          <ac:spMkLst>
            <pc:docMk/>
            <pc:sldMk cId="843317924" sldId="258"/>
            <ac:spMk id="5" creationId="{359F322A-7520-EA14-8DF6-982FD5EA435B}"/>
          </ac:spMkLst>
        </pc:spChg>
        <pc:spChg chg="add mod">
          <ac:chgData name="Ezequiel Francisco Chocobar" userId="df0600dec900b971" providerId="LiveId" clId="{F308A8D3-0CDE-4E36-B991-9DFA9564ED08}" dt="2022-09-03T22:10:28.174" v="2065" actId="20577"/>
          <ac:spMkLst>
            <pc:docMk/>
            <pc:sldMk cId="843317924" sldId="258"/>
            <ac:spMk id="6" creationId="{9B8A935F-56B7-C59C-232F-94353FE4F02C}"/>
          </ac:spMkLst>
        </pc:spChg>
        <pc:spChg chg="add mod">
          <ac:chgData name="Ezequiel Francisco Chocobar" userId="df0600dec900b971" providerId="LiveId" clId="{F308A8D3-0CDE-4E36-B991-9DFA9564ED08}" dt="2022-09-03T19:59:53.708" v="180" actId="123"/>
          <ac:spMkLst>
            <pc:docMk/>
            <pc:sldMk cId="843317924" sldId="258"/>
            <ac:spMk id="14" creationId="{275C4339-AB3E-F478-F198-D7BC40F476FC}"/>
          </ac:spMkLst>
        </pc:spChg>
        <pc:picChg chg="add mod">
          <ac:chgData name="Ezequiel Francisco Chocobar" userId="df0600dec900b971" providerId="LiveId" clId="{F308A8D3-0CDE-4E36-B991-9DFA9564ED08}" dt="2022-09-03T20:14:24.528" v="192" actId="14100"/>
          <ac:picMkLst>
            <pc:docMk/>
            <pc:sldMk cId="843317924" sldId="258"/>
            <ac:picMk id="8" creationId="{52EDC18B-DDC4-4632-1152-3DBD54E7CC2E}"/>
          </ac:picMkLst>
        </pc:picChg>
        <pc:picChg chg="add del mod ord">
          <ac:chgData name="Ezequiel Francisco Chocobar" userId="df0600dec900b971" providerId="LiveId" clId="{F308A8D3-0CDE-4E36-B991-9DFA9564ED08}" dt="2022-09-03T19:58:25.183" v="105" actId="478"/>
          <ac:picMkLst>
            <pc:docMk/>
            <pc:sldMk cId="843317924" sldId="258"/>
            <ac:picMk id="12" creationId="{699C79DB-B196-C389-77A0-4272BF1E4068}"/>
          </ac:picMkLst>
        </pc:picChg>
        <pc:picChg chg="add mod">
          <ac:chgData name="Ezequiel Francisco Chocobar" userId="df0600dec900b971" providerId="LiveId" clId="{F308A8D3-0CDE-4E36-B991-9DFA9564ED08}" dt="2022-09-03T20:14:19.846" v="191" actId="14100"/>
          <ac:picMkLst>
            <pc:docMk/>
            <pc:sldMk cId="843317924" sldId="258"/>
            <ac:picMk id="16" creationId="{22059780-2E1B-73EE-04CD-B80290156C85}"/>
          </ac:picMkLst>
        </pc:picChg>
      </pc:sldChg>
      <pc:sldChg chg="addSp delSp modSp new mod">
        <pc:chgData name="Ezequiel Francisco Chocobar" userId="df0600dec900b971" providerId="LiveId" clId="{F308A8D3-0CDE-4E36-B991-9DFA9564ED08}" dt="2022-09-03T20:37:59.269" v="790" actId="1076"/>
        <pc:sldMkLst>
          <pc:docMk/>
          <pc:sldMk cId="1753959157" sldId="259"/>
        </pc:sldMkLst>
        <pc:spChg chg="mod">
          <ac:chgData name="Ezequiel Francisco Chocobar" userId="df0600dec900b971" providerId="LiveId" clId="{F308A8D3-0CDE-4E36-B991-9DFA9564ED08}" dt="2022-09-03T20:37:54.315" v="789" actId="120"/>
          <ac:spMkLst>
            <pc:docMk/>
            <pc:sldMk cId="1753959157" sldId="259"/>
            <ac:spMk id="2" creationId="{28D03F2E-CC67-1D7D-AA47-DA0D0C52A7DF}"/>
          </ac:spMkLst>
        </pc:spChg>
        <pc:spChg chg="del">
          <ac:chgData name="Ezequiel Francisco Chocobar" userId="df0600dec900b971" providerId="LiveId" clId="{F308A8D3-0CDE-4E36-B991-9DFA9564ED08}" dt="2022-09-03T20:20:58.819" v="238" actId="22"/>
          <ac:spMkLst>
            <pc:docMk/>
            <pc:sldMk cId="1753959157" sldId="259"/>
            <ac:spMk id="3" creationId="{EA656D9E-250A-559A-78DB-C6CA17CECBAA}"/>
          </ac:spMkLst>
        </pc:spChg>
        <pc:spChg chg="mod">
          <ac:chgData name="Ezequiel Francisco Chocobar" userId="df0600dec900b971" providerId="LiveId" clId="{F308A8D3-0CDE-4E36-B991-9DFA9564ED08}" dt="2022-09-03T20:37:16.718" v="778" actId="14100"/>
          <ac:spMkLst>
            <pc:docMk/>
            <pc:sldMk cId="1753959157" sldId="259"/>
            <ac:spMk id="4" creationId="{04C1C32C-09D8-8519-9A89-FA155AE7C3ED}"/>
          </ac:spMkLst>
        </pc:spChg>
        <pc:picChg chg="add mod">
          <ac:chgData name="Ezequiel Francisco Chocobar" userId="df0600dec900b971" providerId="LiveId" clId="{F308A8D3-0CDE-4E36-B991-9DFA9564ED08}" dt="2022-09-03T20:37:59.269" v="790" actId="1076"/>
          <ac:picMkLst>
            <pc:docMk/>
            <pc:sldMk cId="1753959157" sldId="259"/>
            <ac:picMk id="6" creationId="{8F45D176-08FD-B5A8-1AFC-43A2D08CBBA1}"/>
          </ac:picMkLst>
        </pc:picChg>
        <pc:picChg chg="add mod">
          <ac:chgData name="Ezequiel Francisco Chocobar" userId="df0600dec900b971" providerId="LiveId" clId="{F308A8D3-0CDE-4E36-B991-9DFA9564ED08}" dt="2022-09-03T20:37:38.957" v="784" actId="1076"/>
          <ac:picMkLst>
            <pc:docMk/>
            <pc:sldMk cId="1753959157" sldId="259"/>
            <ac:picMk id="8" creationId="{5573D323-AC9C-FEB3-6F60-A07153777993}"/>
          </ac:picMkLst>
        </pc:picChg>
      </pc:sldChg>
      <pc:sldChg chg="addSp delSp modSp new mod">
        <pc:chgData name="Ezequiel Francisco Chocobar" userId="df0600dec900b971" providerId="LiveId" clId="{F308A8D3-0CDE-4E36-B991-9DFA9564ED08}" dt="2022-09-03T22:11:12.807" v="2069" actId="14100"/>
        <pc:sldMkLst>
          <pc:docMk/>
          <pc:sldMk cId="1775094125" sldId="260"/>
        </pc:sldMkLst>
        <pc:spChg chg="mod">
          <ac:chgData name="Ezequiel Francisco Chocobar" userId="df0600dec900b971" providerId="LiveId" clId="{F308A8D3-0CDE-4E36-B991-9DFA9564ED08}" dt="2022-09-03T22:11:12.807" v="2069" actId="14100"/>
          <ac:spMkLst>
            <pc:docMk/>
            <pc:sldMk cId="1775094125" sldId="260"/>
            <ac:spMk id="2" creationId="{18DD83EC-F0E7-0D84-92F2-00395F527757}"/>
          </ac:spMkLst>
        </pc:spChg>
        <pc:spChg chg="mod">
          <ac:chgData name="Ezequiel Francisco Chocobar" userId="df0600dec900b971" providerId="LiveId" clId="{F308A8D3-0CDE-4E36-B991-9DFA9564ED08}" dt="2022-09-03T21:42:09.164" v="1641" actId="20577"/>
          <ac:spMkLst>
            <pc:docMk/>
            <pc:sldMk cId="1775094125" sldId="260"/>
            <ac:spMk id="3" creationId="{F6E2D5F9-779E-A80A-E450-A30CEB34C761}"/>
          </ac:spMkLst>
        </pc:spChg>
        <pc:spChg chg="add del mod">
          <ac:chgData name="Ezequiel Francisco Chocobar" userId="df0600dec900b971" providerId="LiveId" clId="{F308A8D3-0CDE-4E36-B991-9DFA9564ED08}" dt="2022-09-03T21:42:30.624" v="1648" actId="2711"/>
          <ac:spMkLst>
            <pc:docMk/>
            <pc:sldMk cId="1775094125" sldId="260"/>
            <ac:spMk id="4" creationId="{E55E71EB-8CE3-D9AA-70C8-170692884A10}"/>
          </ac:spMkLst>
        </pc:spChg>
        <pc:picChg chg="add del mod">
          <ac:chgData name="Ezequiel Francisco Chocobar" userId="df0600dec900b971" providerId="LiveId" clId="{F308A8D3-0CDE-4E36-B991-9DFA9564ED08}" dt="2022-09-03T21:08:28.895" v="1090" actId="931"/>
          <ac:picMkLst>
            <pc:docMk/>
            <pc:sldMk cId="1775094125" sldId="260"/>
            <ac:picMk id="6" creationId="{C891A325-C39E-4221-BA5A-F4B8F9D114A7}"/>
          </ac:picMkLst>
        </pc:picChg>
        <pc:picChg chg="add mod">
          <ac:chgData name="Ezequiel Francisco Chocobar" userId="df0600dec900b971" providerId="LiveId" clId="{F308A8D3-0CDE-4E36-B991-9DFA9564ED08}" dt="2022-09-03T21:42:13.496" v="1642" actId="14100"/>
          <ac:picMkLst>
            <pc:docMk/>
            <pc:sldMk cId="1775094125" sldId="260"/>
            <ac:picMk id="8" creationId="{D4539B9E-D954-B94B-6675-DA53F7ABD143}"/>
          </ac:picMkLst>
        </pc:picChg>
        <pc:picChg chg="add mod">
          <ac:chgData name="Ezequiel Francisco Chocobar" userId="df0600dec900b971" providerId="LiveId" clId="{F308A8D3-0CDE-4E36-B991-9DFA9564ED08}" dt="2022-09-03T21:42:20.048" v="1645" actId="14100"/>
          <ac:picMkLst>
            <pc:docMk/>
            <pc:sldMk cId="1775094125" sldId="260"/>
            <ac:picMk id="10" creationId="{F65F88FE-1435-EF3D-AEDD-4CE227B96EB6}"/>
          </ac:picMkLst>
        </pc:picChg>
        <pc:picChg chg="add mod">
          <ac:chgData name="Ezequiel Francisco Chocobar" userId="df0600dec900b971" providerId="LiveId" clId="{F308A8D3-0CDE-4E36-B991-9DFA9564ED08}" dt="2022-09-03T21:42:15.904" v="1643" actId="14100"/>
          <ac:picMkLst>
            <pc:docMk/>
            <pc:sldMk cId="1775094125" sldId="260"/>
            <ac:picMk id="12" creationId="{55A01F99-9489-696B-50CC-EDB54954ADEB}"/>
          </ac:picMkLst>
        </pc:picChg>
        <pc:picChg chg="add mod">
          <ac:chgData name="Ezequiel Francisco Chocobar" userId="df0600dec900b971" providerId="LiveId" clId="{F308A8D3-0CDE-4E36-B991-9DFA9564ED08}" dt="2022-09-03T21:42:26.169" v="1647" actId="14100"/>
          <ac:picMkLst>
            <pc:docMk/>
            <pc:sldMk cId="1775094125" sldId="260"/>
            <ac:picMk id="14" creationId="{EB1FE304-D4DA-2DFC-5E8D-EC4FFF5ABF21}"/>
          </ac:picMkLst>
        </pc:picChg>
        <pc:picChg chg="add mod">
          <ac:chgData name="Ezequiel Francisco Chocobar" userId="df0600dec900b971" providerId="LiveId" clId="{F308A8D3-0CDE-4E36-B991-9DFA9564ED08}" dt="2022-09-03T21:16:21.628" v="1569" actId="14100"/>
          <ac:picMkLst>
            <pc:docMk/>
            <pc:sldMk cId="1775094125" sldId="260"/>
            <ac:picMk id="16" creationId="{D2AD1E00-A242-8DCC-A973-2EE56464283C}"/>
          </ac:picMkLst>
        </pc:picChg>
        <pc:picChg chg="add mod">
          <ac:chgData name="Ezequiel Francisco Chocobar" userId="df0600dec900b971" providerId="LiveId" clId="{F308A8D3-0CDE-4E36-B991-9DFA9564ED08}" dt="2022-09-03T21:16:24.489" v="1570" actId="14100"/>
          <ac:picMkLst>
            <pc:docMk/>
            <pc:sldMk cId="1775094125" sldId="260"/>
            <ac:picMk id="18" creationId="{936D9C0E-F750-C4C6-A888-ED9CEDBDFA88}"/>
          </ac:picMkLst>
        </pc:picChg>
        <pc:picChg chg="add mod">
          <ac:chgData name="Ezequiel Francisco Chocobar" userId="df0600dec900b971" providerId="LiveId" clId="{F308A8D3-0CDE-4E36-B991-9DFA9564ED08}" dt="2022-09-03T21:16:36.013" v="1573" actId="14100"/>
          <ac:picMkLst>
            <pc:docMk/>
            <pc:sldMk cId="1775094125" sldId="260"/>
            <ac:picMk id="20" creationId="{01658BB1-EBD3-1C40-E160-A622C6B3ECAD}"/>
          </ac:picMkLst>
        </pc:picChg>
        <pc:picChg chg="add mod">
          <ac:chgData name="Ezequiel Francisco Chocobar" userId="df0600dec900b971" providerId="LiveId" clId="{F308A8D3-0CDE-4E36-B991-9DFA9564ED08}" dt="2022-09-03T21:16:37.388" v="1574" actId="1076"/>
          <ac:picMkLst>
            <pc:docMk/>
            <pc:sldMk cId="1775094125" sldId="260"/>
            <ac:picMk id="22" creationId="{55976508-82C7-F965-D4B9-765960154B74}"/>
          </ac:picMkLst>
        </pc:picChg>
        <pc:picChg chg="add mod">
          <ac:chgData name="Ezequiel Francisco Chocobar" userId="df0600dec900b971" providerId="LiveId" clId="{F308A8D3-0CDE-4E36-B991-9DFA9564ED08}" dt="2022-09-03T21:16:32.246" v="1572" actId="1076"/>
          <ac:picMkLst>
            <pc:docMk/>
            <pc:sldMk cId="1775094125" sldId="260"/>
            <ac:picMk id="24" creationId="{C80EB09E-06C5-F8D7-7633-EE3DDDAB493F}"/>
          </ac:picMkLst>
        </pc:picChg>
      </pc:sldChg>
      <pc:sldChg chg="new del">
        <pc:chgData name="Ezequiel Francisco Chocobar" userId="df0600dec900b971" providerId="LiveId" clId="{F308A8D3-0CDE-4E36-B991-9DFA9564ED08}" dt="2022-09-03T21:27:14.672" v="1578" actId="680"/>
        <pc:sldMkLst>
          <pc:docMk/>
          <pc:sldMk cId="231245809" sldId="261"/>
        </pc:sldMkLst>
      </pc:sldChg>
      <pc:sldChg chg="addSp delSp modSp new mod">
        <pc:chgData name="Ezequiel Francisco Chocobar" userId="df0600dec900b971" providerId="LiveId" clId="{F308A8D3-0CDE-4E36-B991-9DFA9564ED08}" dt="2022-09-22T14:29:20.564" v="2215" actId="14100"/>
        <pc:sldMkLst>
          <pc:docMk/>
          <pc:sldMk cId="2026995178" sldId="261"/>
        </pc:sldMkLst>
        <pc:spChg chg="mod">
          <ac:chgData name="Ezequiel Francisco Chocobar" userId="df0600dec900b971" providerId="LiveId" clId="{F308A8D3-0CDE-4E36-B991-9DFA9564ED08}" dt="2022-09-03T21:42:45.945" v="1660" actId="20577"/>
          <ac:spMkLst>
            <pc:docMk/>
            <pc:sldMk cId="2026995178" sldId="261"/>
            <ac:spMk id="2" creationId="{3D08B247-1103-D71B-D8FA-34D49C711C4F}"/>
          </ac:spMkLst>
        </pc:spChg>
        <pc:spChg chg="del">
          <ac:chgData name="Ezequiel Francisco Chocobar" userId="df0600dec900b971" providerId="LiveId" clId="{F308A8D3-0CDE-4E36-B991-9DFA9564ED08}" dt="2022-09-03T21:28:20.969" v="1596" actId="22"/>
          <ac:spMkLst>
            <pc:docMk/>
            <pc:sldMk cId="2026995178" sldId="261"/>
            <ac:spMk id="3" creationId="{51F1F5C1-7433-451D-94D7-32855AB80A79}"/>
          </ac:spMkLst>
        </pc:spChg>
        <pc:spChg chg="add mod">
          <ac:chgData name="Ezequiel Francisco Chocobar" userId="df0600dec900b971" providerId="LiveId" clId="{F308A8D3-0CDE-4E36-B991-9DFA9564ED08}" dt="2022-09-03T21:28:07.987" v="1595" actId="14100"/>
          <ac:spMkLst>
            <pc:docMk/>
            <pc:sldMk cId="2026995178" sldId="261"/>
            <ac:spMk id="6" creationId="{60F8A8D3-E777-6147-8A15-BD285EB8C90F}"/>
          </ac:spMkLst>
        </pc:spChg>
        <pc:picChg chg="add mod">
          <ac:chgData name="Ezequiel Francisco Chocobar" userId="df0600dec900b971" providerId="LiveId" clId="{F308A8D3-0CDE-4E36-B991-9DFA9564ED08}" dt="2022-09-22T14:29:04.678" v="2211" actId="1076"/>
          <ac:picMkLst>
            <pc:docMk/>
            <pc:sldMk cId="2026995178" sldId="261"/>
            <ac:picMk id="8" creationId="{F9F30594-4A37-DED3-8C54-A34746061DEF}"/>
          </ac:picMkLst>
        </pc:picChg>
        <pc:picChg chg="add mod">
          <ac:chgData name="Ezequiel Francisco Chocobar" userId="df0600dec900b971" providerId="LiveId" clId="{F308A8D3-0CDE-4E36-B991-9DFA9564ED08}" dt="2022-09-22T14:29:20.564" v="2215" actId="14100"/>
          <ac:picMkLst>
            <pc:docMk/>
            <pc:sldMk cId="2026995178" sldId="261"/>
            <ac:picMk id="10" creationId="{F604E788-0513-0EFD-A375-B1F9A2BA67C3}"/>
          </ac:picMkLst>
        </pc:picChg>
      </pc:sldChg>
      <pc:sldChg chg="new del">
        <pc:chgData name="Ezequiel Francisco Chocobar" userId="df0600dec900b971" providerId="LiveId" clId="{F308A8D3-0CDE-4E36-B991-9DFA9564ED08}" dt="2022-09-03T21:43:42.612" v="1662" actId="47"/>
        <pc:sldMkLst>
          <pc:docMk/>
          <pc:sldMk cId="3250108430" sldId="262"/>
        </pc:sldMkLst>
      </pc:sldChg>
      <pc:sldChg chg="addSp delSp modSp add mod">
        <pc:chgData name="Ezequiel Francisco Chocobar" userId="df0600dec900b971" providerId="LiveId" clId="{F308A8D3-0CDE-4E36-B991-9DFA9564ED08}" dt="2022-09-22T14:29:56.359" v="2227" actId="1037"/>
        <pc:sldMkLst>
          <pc:docMk/>
          <pc:sldMk cId="4181473954" sldId="263"/>
        </pc:sldMkLst>
        <pc:spChg chg="mod">
          <ac:chgData name="Ezequiel Francisco Chocobar" userId="df0600dec900b971" providerId="LiveId" clId="{F308A8D3-0CDE-4E36-B991-9DFA9564ED08}" dt="2022-09-03T21:43:54.141" v="1665"/>
          <ac:spMkLst>
            <pc:docMk/>
            <pc:sldMk cId="4181473954" sldId="263"/>
            <ac:spMk id="2" creationId="{3D08B247-1103-D71B-D8FA-34D49C711C4F}"/>
          </ac:spMkLst>
        </pc:spChg>
        <pc:spChg chg="del">
          <ac:chgData name="Ezequiel Francisco Chocobar" userId="df0600dec900b971" providerId="LiveId" clId="{F308A8D3-0CDE-4E36-B991-9DFA9564ED08}" dt="2022-09-03T21:30:58.500" v="1638" actId="478"/>
          <ac:spMkLst>
            <pc:docMk/>
            <pc:sldMk cId="4181473954" sldId="263"/>
            <ac:spMk id="4" creationId="{A68DE51F-F059-CB3E-4B11-7B514DE2EA47}"/>
          </ac:spMkLst>
        </pc:spChg>
        <pc:spChg chg="add del mod">
          <ac:chgData name="Ezequiel Francisco Chocobar" userId="df0600dec900b971" providerId="LiveId" clId="{F308A8D3-0CDE-4E36-B991-9DFA9564ED08}" dt="2022-09-03T21:30:02.058" v="1620" actId="931"/>
          <ac:spMkLst>
            <pc:docMk/>
            <pc:sldMk cId="4181473954" sldId="263"/>
            <ac:spMk id="5" creationId="{CEBDFC62-8D24-2F39-0ECC-49E579EF27B6}"/>
          </ac:spMkLst>
        </pc:spChg>
        <pc:picChg chg="mod">
          <ac:chgData name="Ezequiel Francisco Chocobar" userId="df0600dec900b971" providerId="LiveId" clId="{F308A8D3-0CDE-4E36-B991-9DFA9564ED08}" dt="2022-09-22T14:29:56.359" v="2227" actId="1037"/>
          <ac:picMkLst>
            <pc:docMk/>
            <pc:sldMk cId="4181473954" sldId="263"/>
            <ac:picMk id="7" creationId="{BC904965-03F2-9291-6A1D-59EB9596EB68}"/>
          </ac:picMkLst>
        </pc:picChg>
        <pc:picChg chg="del">
          <ac:chgData name="Ezequiel Francisco Chocobar" userId="df0600dec900b971" providerId="LiveId" clId="{F308A8D3-0CDE-4E36-B991-9DFA9564ED08}" dt="2022-09-03T21:29:39.007" v="1614" actId="478"/>
          <ac:picMkLst>
            <pc:docMk/>
            <pc:sldMk cId="4181473954" sldId="263"/>
            <ac:picMk id="8" creationId="{F9F30594-4A37-DED3-8C54-A34746061DEF}"/>
          </ac:picMkLst>
        </pc:picChg>
        <pc:picChg chg="mod">
          <ac:chgData name="Ezequiel Francisco Chocobar" userId="df0600dec900b971" providerId="LiveId" clId="{F308A8D3-0CDE-4E36-B991-9DFA9564ED08}" dt="2022-09-22T14:29:37.851" v="2220" actId="1076"/>
          <ac:picMkLst>
            <pc:docMk/>
            <pc:sldMk cId="4181473954" sldId="263"/>
            <ac:picMk id="9" creationId="{4772701A-8A70-CD3A-9E8D-F98B5661BFE9}"/>
          </ac:picMkLst>
        </pc:picChg>
        <pc:picChg chg="add del">
          <ac:chgData name="Ezequiel Francisco Chocobar" userId="df0600dec900b971" providerId="LiveId" clId="{F308A8D3-0CDE-4E36-B991-9DFA9564ED08}" dt="2022-09-03T21:30:37.453" v="1629" actId="478"/>
          <ac:picMkLst>
            <pc:docMk/>
            <pc:sldMk cId="4181473954" sldId="263"/>
            <ac:picMk id="9" creationId="{AED26447-7BF8-2468-2108-4597309E6E9A}"/>
          </ac:picMkLst>
        </pc:picChg>
        <pc:picChg chg="del">
          <ac:chgData name="Ezequiel Francisco Chocobar" userId="df0600dec900b971" providerId="LiveId" clId="{F308A8D3-0CDE-4E36-B991-9DFA9564ED08}" dt="2022-09-03T21:29:40.964" v="1615" actId="478"/>
          <ac:picMkLst>
            <pc:docMk/>
            <pc:sldMk cId="4181473954" sldId="263"/>
            <ac:picMk id="10" creationId="{F604E788-0513-0EFD-A375-B1F9A2BA67C3}"/>
          </ac:picMkLst>
        </pc:picChg>
        <pc:picChg chg="add del">
          <ac:chgData name="Ezequiel Francisco Chocobar" userId="df0600dec900b971" providerId="LiveId" clId="{F308A8D3-0CDE-4E36-B991-9DFA9564ED08}" dt="2022-09-03T21:30:36.895" v="1628" actId="478"/>
          <ac:picMkLst>
            <pc:docMk/>
            <pc:sldMk cId="4181473954" sldId="263"/>
            <ac:picMk id="12" creationId="{B0CE5214-7010-A9E7-947D-C4F01EBC1339}"/>
          </ac:picMkLst>
        </pc:picChg>
        <pc:picChg chg="add del">
          <ac:chgData name="Ezequiel Francisco Chocobar" userId="df0600dec900b971" providerId="LiveId" clId="{F308A8D3-0CDE-4E36-B991-9DFA9564ED08}" dt="2022-09-03T21:30:36.269" v="1627" actId="478"/>
          <ac:picMkLst>
            <pc:docMk/>
            <pc:sldMk cId="4181473954" sldId="263"/>
            <ac:picMk id="14" creationId="{690B25E5-325A-8CED-1A6E-A643C38D322C}"/>
          </ac:picMkLst>
        </pc:picChg>
        <pc:picChg chg="add del">
          <ac:chgData name="Ezequiel Francisco Chocobar" userId="df0600dec900b971" providerId="LiveId" clId="{F308A8D3-0CDE-4E36-B991-9DFA9564ED08}" dt="2022-09-03T21:30:35.754" v="1626" actId="478"/>
          <ac:picMkLst>
            <pc:docMk/>
            <pc:sldMk cId="4181473954" sldId="263"/>
            <ac:picMk id="16" creationId="{CBBD57F0-6196-4268-57C9-6FF6A8E1AA85}"/>
          </ac:picMkLst>
        </pc:picChg>
        <pc:picChg chg="add mod">
          <ac:chgData name="Ezequiel Francisco Chocobar" userId="df0600dec900b971" providerId="LiveId" clId="{F308A8D3-0CDE-4E36-B991-9DFA9564ED08}" dt="2022-09-03T21:30:49.082" v="1635" actId="1076"/>
          <ac:picMkLst>
            <pc:docMk/>
            <pc:sldMk cId="4181473954" sldId="263"/>
            <ac:picMk id="18" creationId="{E0A185E4-C620-8ECC-2B86-8736430142A3}"/>
          </ac:picMkLst>
        </pc:picChg>
        <pc:picChg chg="add mod">
          <ac:chgData name="Ezequiel Francisco Chocobar" userId="df0600dec900b971" providerId="LiveId" clId="{F308A8D3-0CDE-4E36-B991-9DFA9564ED08}" dt="2022-09-22T14:29:42.474" v="2223" actId="1037"/>
          <ac:picMkLst>
            <pc:docMk/>
            <pc:sldMk cId="4181473954" sldId="263"/>
            <ac:picMk id="20" creationId="{7968CB57-211C-DE17-D8CD-37EA0B2C5E6D}"/>
          </ac:picMkLst>
        </pc:picChg>
        <pc:picChg chg="add mod">
          <ac:chgData name="Ezequiel Francisco Chocobar" userId="df0600dec900b971" providerId="LiveId" clId="{F308A8D3-0CDE-4E36-B991-9DFA9564ED08}" dt="2022-09-03T21:30:56.178" v="1637" actId="1076"/>
          <ac:picMkLst>
            <pc:docMk/>
            <pc:sldMk cId="4181473954" sldId="263"/>
            <ac:picMk id="22" creationId="{AA615D67-F596-AFC6-2618-B3297F5D24EA}"/>
          </ac:picMkLst>
        </pc:picChg>
      </pc:sldChg>
      <pc:sldChg chg="addSp delSp modSp add mod">
        <pc:chgData name="Ezequiel Francisco Chocobar" userId="df0600dec900b971" providerId="LiveId" clId="{F308A8D3-0CDE-4E36-B991-9DFA9564ED08}" dt="2022-09-03T21:50:37.425" v="1763" actId="20577"/>
        <pc:sldMkLst>
          <pc:docMk/>
          <pc:sldMk cId="1747830129" sldId="264"/>
        </pc:sldMkLst>
        <pc:spChg chg="mod">
          <ac:chgData name="Ezequiel Francisco Chocobar" userId="df0600dec900b971" providerId="LiveId" clId="{F308A8D3-0CDE-4E36-B991-9DFA9564ED08}" dt="2022-09-03T21:44:09.808" v="1696" actId="20577"/>
          <ac:spMkLst>
            <pc:docMk/>
            <pc:sldMk cId="1747830129" sldId="264"/>
            <ac:spMk id="2" creationId="{3D08B247-1103-D71B-D8FA-34D49C711C4F}"/>
          </ac:spMkLst>
        </pc:spChg>
        <pc:spChg chg="add del mod">
          <ac:chgData name="Ezequiel Francisco Chocobar" userId="df0600dec900b971" providerId="LiveId" clId="{F308A8D3-0CDE-4E36-B991-9DFA9564ED08}" dt="2022-09-03T21:44:18.093" v="1700" actId="478"/>
          <ac:spMkLst>
            <pc:docMk/>
            <pc:sldMk cId="1747830129" sldId="264"/>
            <ac:spMk id="4" creationId="{D44C7522-02F0-16B5-839C-7B9A44CFB917}"/>
          </ac:spMkLst>
        </pc:spChg>
        <pc:spChg chg="add mod">
          <ac:chgData name="Ezequiel Francisco Chocobar" userId="df0600dec900b971" providerId="LiveId" clId="{F308A8D3-0CDE-4E36-B991-9DFA9564ED08}" dt="2022-09-03T21:50:37.425" v="1763" actId="20577"/>
          <ac:spMkLst>
            <pc:docMk/>
            <pc:sldMk cId="1747830129" sldId="264"/>
            <ac:spMk id="7" creationId="{926EB22B-5366-5720-C9AD-DAD5A9CCF41F}"/>
          </ac:spMkLst>
        </pc:spChg>
        <pc:spChg chg="add mod">
          <ac:chgData name="Ezequiel Francisco Chocobar" userId="df0600dec900b971" providerId="LiveId" clId="{F308A8D3-0CDE-4E36-B991-9DFA9564ED08}" dt="2022-09-03T21:46:14.545" v="1714" actId="14100"/>
          <ac:spMkLst>
            <pc:docMk/>
            <pc:sldMk cId="1747830129" sldId="264"/>
            <ac:spMk id="13" creationId="{5FDF1A30-1BD7-B989-2395-59FDCCD1B255}"/>
          </ac:spMkLst>
        </pc:spChg>
        <pc:picChg chg="add mod">
          <ac:chgData name="Ezequiel Francisco Chocobar" userId="df0600dec900b971" providerId="LiveId" clId="{F308A8D3-0CDE-4E36-B991-9DFA9564ED08}" dt="2022-09-03T21:45:42.953" v="1708" actId="14100"/>
          <ac:picMkLst>
            <pc:docMk/>
            <pc:sldMk cId="1747830129" sldId="264"/>
            <ac:picMk id="9" creationId="{2471D17D-4A3E-40A1-3233-A93E70DE9C73}"/>
          </ac:picMkLst>
        </pc:picChg>
        <pc:picChg chg="add mod">
          <ac:chgData name="Ezequiel Francisco Chocobar" userId="df0600dec900b971" providerId="LiveId" clId="{F308A8D3-0CDE-4E36-B991-9DFA9564ED08}" dt="2022-09-03T21:46:16.433" v="1715" actId="1076"/>
          <ac:picMkLst>
            <pc:docMk/>
            <pc:sldMk cId="1747830129" sldId="264"/>
            <ac:picMk id="11" creationId="{9BA68A42-9022-E771-4BAA-C0952EA096CE}"/>
          </ac:picMkLst>
        </pc:picChg>
        <pc:picChg chg="add mod">
          <ac:chgData name="Ezequiel Francisco Chocobar" userId="df0600dec900b971" providerId="LiveId" clId="{F308A8D3-0CDE-4E36-B991-9DFA9564ED08}" dt="2022-09-03T21:46:32.687" v="1719" actId="1076"/>
          <ac:picMkLst>
            <pc:docMk/>
            <pc:sldMk cId="1747830129" sldId="264"/>
            <ac:picMk id="15" creationId="{B0D1904A-F2B7-34E9-F954-D527581190E7}"/>
          </ac:picMkLst>
        </pc:picChg>
        <pc:picChg chg="del">
          <ac:chgData name="Ezequiel Francisco Chocobar" userId="df0600dec900b971" providerId="LiveId" clId="{F308A8D3-0CDE-4E36-B991-9DFA9564ED08}" dt="2022-09-03T21:44:16.266" v="1697" actId="478"/>
          <ac:picMkLst>
            <pc:docMk/>
            <pc:sldMk cId="1747830129" sldId="264"/>
            <ac:picMk id="18" creationId="{E0A185E4-C620-8ECC-2B86-8736430142A3}"/>
          </ac:picMkLst>
        </pc:picChg>
        <pc:picChg chg="del">
          <ac:chgData name="Ezequiel Francisco Chocobar" userId="df0600dec900b971" providerId="LiveId" clId="{F308A8D3-0CDE-4E36-B991-9DFA9564ED08}" dt="2022-09-03T21:44:17.085" v="1699" actId="478"/>
          <ac:picMkLst>
            <pc:docMk/>
            <pc:sldMk cId="1747830129" sldId="264"/>
            <ac:picMk id="20" creationId="{7968CB57-211C-DE17-D8CD-37EA0B2C5E6D}"/>
          </ac:picMkLst>
        </pc:picChg>
        <pc:picChg chg="del">
          <ac:chgData name="Ezequiel Francisco Chocobar" userId="df0600dec900b971" providerId="LiveId" clId="{F308A8D3-0CDE-4E36-B991-9DFA9564ED08}" dt="2022-09-03T21:44:16.711" v="1698" actId="478"/>
          <ac:picMkLst>
            <pc:docMk/>
            <pc:sldMk cId="1747830129" sldId="264"/>
            <ac:picMk id="22" creationId="{AA615D67-F596-AFC6-2618-B3297F5D24EA}"/>
          </ac:picMkLst>
        </pc:picChg>
      </pc:sldChg>
      <pc:sldChg chg="addSp delSp modSp add mod">
        <pc:chgData name="Ezequiel Francisco Chocobar" userId="df0600dec900b971" providerId="LiveId" clId="{F308A8D3-0CDE-4E36-B991-9DFA9564ED08}" dt="2022-09-03T21:50:29.400" v="1762"/>
        <pc:sldMkLst>
          <pc:docMk/>
          <pc:sldMk cId="1509562603" sldId="265"/>
        </pc:sldMkLst>
        <pc:spChg chg="mod">
          <ac:chgData name="Ezequiel Francisco Chocobar" userId="df0600dec900b971" providerId="LiveId" clId="{F308A8D3-0CDE-4E36-B991-9DFA9564ED08}" dt="2022-09-03T21:50:29.400" v="1762"/>
          <ac:spMkLst>
            <pc:docMk/>
            <pc:sldMk cId="1509562603" sldId="265"/>
            <ac:spMk id="2" creationId="{3D08B247-1103-D71B-D8FA-34D49C711C4F}"/>
          </ac:spMkLst>
        </pc:spChg>
        <pc:spChg chg="add del mod">
          <ac:chgData name="Ezequiel Francisco Chocobar" userId="df0600dec900b971" providerId="LiveId" clId="{F308A8D3-0CDE-4E36-B991-9DFA9564ED08}" dt="2022-09-03T21:46:41.569" v="1723" actId="478"/>
          <ac:spMkLst>
            <pc:docMk/>
            <pc:sldMk cId="1509562603" sldId="265"/>
            <ac:spMk id="4" creationId="{5B203346-F5B0-EA40-0AE1-39F286592AB2}"/>
          </ac:spMkLst>
        </pc:spChg>
        <pc:picChg chg="add del mod">
          <ac:chgData name="Ezequiel Francisco Chocobar" userId="df0600dec900b971" providerId="LiveId" clId="{F308A8D3-0CDE-4E36-B991-9DFA9564ED08}" dt="2022-09-03T21:48:12.338" v="1728" actId="478"/>
          <ac:picMkLst>
            <pc:docMk/>
            <pc:sldMk cId="1509562603" sldId="265"/>
            <ac:picMk id="7" creationId="{F6A75D1F-9633-BBF9-9DF7-74F77B5BD510}"/>
          </ac:picMkLst>
        </pc:picChg>
        <pc:picChg chg="add mod">
          <ac:chgData name="Ezequiel Francisco Chocobar" userId="df0600dec900b971" providerId="LiveId" clId="{F308A8D3-0CDE-4E36-B991-9DFA9564ED08}" dt="2022-09-03T21:50:07.751" v="1758" actId="1076"/>
          <ac:picMkLst>
            <pc:docMk/>
            <pc:sldMk cId="1509562603" sldId="265"/>
            <ac:picMk id="9" creationId="{7CDFFCCC-44A9-EE50-497F-8C0F3C30C755}"/>
          </ac:picMkLst>
        </pc:picChg>
        <pc:picChg chg="add mod">
          <ac:chgData name="Ezequiel Francisco Chocobar" userId="df0600dec900b971" providerId="LiveId" clId="{F308A8D3-0CDE-4E36-B991-9DFA9564ED08}" dt="2022-09-03T21:50:10.184" v="1759" actId="1076"/>
          <ac:picMkLst>
            <pc:docMk/>
            <pc:sldMk cId="1509562603" sldId="265"/>
            <ac:picMk id="11" creationId="{750D1936-BCE9-F2E5-B1CD-38502931F401}"/>
          </ac:picMkLst>
        </pc:picChg>
        <pc:picChg chg="add del mod">
          <ac:chgData name="Ezequiel Francisco Chocobar" userId="df0600dec900b971" providerId="LiveId" clId="{F308A8D3-0CDE-4E36-B991-9DFA9564ED08}" dt="2022-09-03T21:49:06.489" v="1739" actId="478"/>
          <ac:picMkLst>
            <pc:docMk/>
            <pc:sldMk cId="1509562603" sldId="265"/>
            <ac:picMk id="13" creationId="{9BA153AC-6732-8C21-9DBF-4D1CDC0F3581}"/>
          </ac:picMkLst>
        </pc:picChg>
        <pc:picChg chg="add mod">
          <ac:chgData name="Ezequiel Francisco Chocobar" userId="df0600dec900b971" providerId="LiveId" clId="{F308A8D3-0CDE-4E36-B991-9DFA9564ED08}" dt="2022-09-03T21:50:11.920" v="1760" actId="1076"/>
          <ac:picMkLst>
            <pc:docMk/>
            <pc:sldMk cId="1509562603" sldId="265"/>
            <ac:picMk id="15" creationId="{5E055B9B-6706-11AC-89C5-BFB9EA3E6233}"/>
          </ac:picMkLst>
        </pc:picChg>
        <pc:picChg chg="add mod">
          <ac:chgData name="Ezequiel Francisco Chocobar" userId="df0600dec900b971" providerId="LiveId" clId="{F308A8D3-0CDE-4E36-B991-9DFA9564ED08}" dt="2022-09-03T21:50:13.655" v="1761" actId="1076"/>
          <ac:picMkLst>
            <pc:docMk/>
            <pc:sldMk cId="1509562603" sldId="265"/>
            <ac:picMk id="17" creationId="{3175EBE0-9C3A-5963-842E-1DB650902ADC}"/>
          </ac:picMkLst>
        </pc:picChg>
        <pc:picChg chg="del">
          <ac:chgData name="Ezequiel Francisco Chocobar" userId="df0600dec900b971" providerId="LiveId" clId="{F308A8D3-0CDE-4E36-B991-9DFA9564ED08}" dt="2022-09-03T21:46:38.956" v="1720" actId="478"/>
          <ac:picMkLst>
            <pc:docMk/>
            <pc:sldMk cId="1509562603" sldId="265"/>
            <ac:picMk id="18" creationId="{E0A185E4-C620-8ECC-2B86-8736430142A3}"/>
          </ac:picMkLst>
        </pc:picChg>
        <pc:picChg chg="del">
          <ac:chgData name="Ezequiel Francisco Chocobar" userId="df0600dec900b971" providerId="LiveId" clId="{F308A8D3-0CDE-4E36-B991-9DFA9564ED08}" dt="2022-09-03T21:46:39.874" v="1721" actId="478"/>
          <ac:picMkLst>
            <pc:docMk/>
            <pc:sldMk cId="1509562603" sldId="265"/>
            <ac:picMk id="20" creationId="{7968CB57-211C-DE17-D8CD-37EA0B2C5E6D}"/>
          </ac:picMkLst>
        </pc:picChg>
        <pc:picChg chg="del">
          <ac:chgData name="Ezequiel Francisco Chocobar" userId="df0600dec900b971" providerId="LiveId" clId="{F308A8D3-0CDE-4E36-B991-9DFA9564ED08}" dt="2022-09-03T21:46:40.180" v="1722" actId="478"/>
          <ac:picMkLst>
            <pc:docMk/>
            <pc:sldMk cId="1509562603" sldId="265"/>
            <ac:picMk id="22" creationId="{AA615D67-F596-AFC6-2618-B3297F5D24EA}"/>
          </ac:picMkLst>
        </pc:picChg>
      </pc:sldChg>
      <pc:sldChg chg="addSp delSp modSp new mod">
        <pc:chgData name="Ezequiel Francisco Chocobar" userId="df0600dec900b971" providerId="LiveId" clId="{F308A8D3-0CDE-4E36-B991-9DFA9564ED08}" dt="2022-09-03T22:07:40.046" v="2042" actId="20577"/>
        <pc:sldMkLst>
          <pc:docMk/>
          <pc:sldMk cId="3969542403" sldId="266"/>
        </pc:sldMkLst>
        <pc:spChg chg="add del">
          <ac:chgData name="Ezequiel Francisco Chocobar" userId="df0600dec900b971" providerId="LiveId" clId="{F308A8D3-0CDE-4E36-B991-9DFA9564ED08}" dt="2022-09-03T21:59:41.898" v="1779" actId="478"/>
          <ac:spMkLst>
            <pc:docMk/>
            <pc:sldMk cId="3969542403" sldId="266"/>
            <ac:spMk id="2" creationId="{E58FDF95-5DCD-2F73-C75A-6773E0DF6AF5}"/>
          </ac:spMkLst>
        </pc:spChg>
        <pc:spChg chg="del">
          <ac:chgData name="Ezequiel Francisco Chocobar" userId="df0600dec900b971" providerId="LiveId" clId="{F308A8D3-0CDE-4E36-B991-9DFA9564ED08}" dt="2022-09-03T21:59:50.877" v="1780" actId="22"/>
          <ac:spMkLst>
            <pc:docMk/>
            <pc:sldMk cId="3969542403" sldId="266"/>
            <ac:spMk id="3" creationId="{4959E9DB-B89E-6C13-F17B-F2D6A9605464}"/>
          </ac:spMkLst>
        </pc:spChg>
        <pc:spChg chg="del">
          <ac:chgData name="Ezequiel Francisco Chocobar" userId="df0600dec900b971" providerId="LiveId" clId="{F308A8D3-0CDE-4E36-B991-9DFA9564ED08}" dt="2022-09-03T21:59:36.703" v="1776" actId="22"/>
          <ac:spMkLst>
            <pc:docMk/>
            <pc:sldMk cId="3969542403" sldId="266"/>
            <ac:spMk id="4" creationId="{920B9134-08BA-2009-2957-95DE7E9077D2}"/>
          </ac:spMkLst>
        </pc:spChg>
        <pc:spChg chg="add del mod">
          <ac:chgData name="Ezequiel Francisco Chocobar" userId="df0600dec900b971" providerId="LiveId" clId="{F308A8D3-0CDE-4E36-B991-9DFA9564ED08}" dt="2022-09-03T21:59:09.029" v="1766"/>
          <ac:spMkLst>
            <pc:docMk/>
            <pc:sldMk cId="3969542403" sldId="266"/>
            <ac:spMk id="5" creationId="{291969B4-9B62-D090-37B9-AB019B9E5868}"/>
          </ac:spMkLst>
        </pc:spChg>
        <pc:spChg chg="add del mod">
          <ac:chgData name="Ezequiel Francisco Chocobar" userId="df0600dec900b971" providerId="LiveId" clId="{F308A8D3-0CDE-4E36-B991-9DFA9564ED08}" dt="2022-09-03T21:59:24.805" v="1771" actId="22"/>
          <ac:spMkLst>
            <pc:docMk/>
            <pc:sldMk cId="3969542403" sldId="266"/>
            <ac:spMk id="9" creationId="{9CCCD824-F469-5C14-50DB-500EAF87E8FE}"/>
          </ac:spMkLst>
        </pc:spChg>
        <pc:spChg chg="add mod">
          <ac:chgData name="Ezequiel Francisco Chocobar" userId="df0600dec900b971" providerId="LiveId" clId="{F308A8D3-0CDE-4E36-B991-9DFA9564ED08}" dt="2022-09-03T22:00:08.502" v="1787" actId="1076"/>
          <ac:spMkLst>
            <pc:docMk/>
            <pc:sldMk cId="3969542403" sldId="266"/>
            <ac:spMk id="15" creationId="{0840B08A-C1A3-C52F-42B2-FD0A21632F7A}"/>
          </ac:spMkLst>
        </pc:spChg>
        <pc:spChg chg="add mod">
          <ac:chgData name="Ezequiel Francisco Chocobar" userId="df0600dec900b971" providerId="LiveId" clId="{F308A8D3-0CDE-4E36-B991-9DFA9564ED08}" dt="2022-09-03T22:01:52.216" v="1812" actId="14100"/>
          <ac:spMkLst>
            <pc:docMk/>
            <pc:sldMk cId="3969542403" sldId="266"/>
            <ac:spMk id="17" creationId="{408AD1C0-522B-81F6-2D15-0C882DEEE67F}"/>
          </ac:spMkLst>
        </pc:spChg>
        <pc:spChg chg="add del">
          <ac:chgData name="Ezequiel Francisco Chocobar" userId="df0600dec900b971" providerId="LiveId" clId="{F308A8D3-0CDE-4E36-B991-9DFA9564ED08}" dt="2022-09-03T22:00:28.425" v="1792" actId="22"/>
          <ac:spMkLst>
            <pc:docMk/>
            <pc:sldMk cId="3969542403" sldId="266"/>
            <ac:spMk id="19" creationId="{639A65BF-18C3-2C40-7310-BCF7E0EA42BD}"/>
          </ac:spMkLst>
        </pc:spChg>
        <pc:spChg chg="add mod">
          <ac:chgData name="Ezequiel Francisco Chocobar" userId="df0600dec900b971" providerId="LiveId" clId="{F308A8D3-0CDE-4E36-B991-9DFA9564ED08}" dt="2022-09-03T22:07:40.046" v="2042" actId="20577"/>
          <ac:spMkLst>
            <pc:docMk/>
            <pc:sldMk cId="3969542403" sldId="266"/>
            <ac:spMk id="23" creationId="{7C938FD5-87FD-ADAF-CAAE-5B7AB5166FC2}"/>
          </ac:spMkLst>
        </pc:spChg>
        <pc:spChg chg="add mod">
          <ac:chgData name="Ezequiel Francisco Chocobar" userId="df0600dec900b971" providerId="LiveId" clId="{F308A8D3-0CDE-4E36-B991-9DFA9564ED08}" dt="2022-09-03T22:02:07.710" v="1817" actId="1076"/>
          <ac:spMkLst>
            <pc:docMk/>
            <pc:sldMk cId="3969542403" sldId="266"/>
            <ac:spMk id="25" creationId="{D5FFD4E3-C1B7-6E26-B340-AAE7A30498E4}"/>
          </ac:spMkLst>
        </pc:spChg>
        <pc:picChg chg="add mod">
          <ac:chgData name="Ezequiel Francisco Chocobar" userId="df0600dec900b971" providerId="LiveId" clId="{F308A8D3-0CDE-4E36-B991-9DFA9564ED08}" dt="2022-09-03T21:59:15.479" v="1769" actId="14100"/>
          <ac:picMkLst>
            <pc:docMk/>
            <pc:sldMk cId="3969542403" sldId="266"/>
            <ac:picMk id="7" creationId="{57111CFA-7882-C85F-E137-B457B9624D22}"/>
          </ac:picMkLst>
        </pc:picChg>
        <pc:picChg chg="add mod">
          <ac:chgData name="Ezequiel Francisco Chocobar" userId="df0600dec900b971" providerId="LiveId" clId="{F308A8D3-0CDE-4E36-B991-9DFA9564ED08}" dt="2022-09-03T21:59:30.535" v="1775" actId="1076"/>
          <ac:picMkLst>
            <pc:docMk/>
            <pc:sldMk cId="3969542403" sldId="266"/>
            <ac:picMk id="11" creationId="{695B9735-96D4-D538-F0EF-EC95ACA1317D}"/>
          </ac:picMkLst>
        </pc:picChg>
        <pc:picChg chg="add mod">
          <ac:chgData name="Ezequiel Francisco Chocobar" userId="df0600dec900b971" providerId="LiveId" clId="{F308A8D3-0CDE-4E36-B991-9DFA9564ED08}" dt="2022-09-03T21:59:40.128" v="1778" actId="14100"/>
          <ac:picMkLst>
            <pc:docMk/>
            <pc:sldMk cId="3969542403" sldId="266"/>
            <ac:picMk id="13" creationId="{70F9A050-41D1-B513-A3DD-DF1E6F2695A8}"/>
          </ac:picMkLst>
        </pc:picChg>
        <pc:picChg chg="add del mod">
          <ac:chgData name="Ezequiel Francisco Chocobar" userId="df0600dec900b971" providerId="LiveId" clId="{F308A8D3-0CDE-4E36-B991-9DFA9564ED08}" dt="2022-09-03T22:00:32.575" v="1796" actId="478"/>
          <ac:picMkLst>
            <pc:docMk/>
            <pc:sldMk cId="3969542403" sldId="266"/>
            <ac:picMk id="21" creationId="{4A44FD31-55F6-A94D-DC34-395493238EE3}"/>
          </ac:picMkLst>
        </pc:picChg>
      </pc:sldChg>
      <pc:sldChg chg="addSp modSp new mod">
        <pc:chgData name="Ezequiel Francisco Chocobar" userId="df0600dec900b971" providerId="LiveId" clId="{F308A8D3-0CDE-4E36-B991-9DFA9564ED08}" dt="2022-09-03T22:11:52.278" v="2095" actId="1076"/>
        <pc:sldMkLst>
          <pc:docMk/>
          <pc:sldMk cId="2170625710" sldId="267"/>
        </pc:sldMkLst>
        <pc:spChg chg="mod">
          <ac:chgData name="Ezequiel Francisco Chocobar" userId="df0600dec900b971" providerId="LiveId" clId="{F308A8D3-0CDE-4E36-B991-9DFA9564ED08}" dt="2022-09-03T22:09:50.184" v="2064" actId="13822"/>
          <ac:spMkLst>
            <pc:docMk/>
            <pc:sldMk cId="2170625710" sldId="267"/>
            <ac:spMk id="2" creationId="{ECFA4F59-1BA7-30B0-2FCC-ADDCBE3AC4F9}"/>
          </ac:spMkLst>
        </pc:spChg>
        <pc:spChg chg="mod">
          <ac:chgData name="Ezequiel Francisco Chocobar" userId="df0600dec900b971" providerId="LiveId" clId="{F308A8D3-0CDE-4E36-B991-9DFA9564ED08}" dt="2022-09-03T22:09:43.614" v="2063" actId="14100"/>
          <ac:spMkLst>
            <pc:docMk/>
            <pc:sldMk cId="2170625710" sldId="267"/>
            <ac:spMk id="3" creationId="{05D4FFD2-3B13-0E9D-2774-E1D0137EE2D9}"/>
          </ac:spMkLst>
        </pc:spChg>
        <pc:spChg chg="add mod">
          <ac:chgData name="Ezequiel Francisco Chocobar" userId="df0600dec900b971" providerId="LiveId" clId="{F308A8D3-0CDE-4E36-B991-9DFA9564ED08}" dt="2022-09-03T22:11:52.278" v="2095" actId="1076"/>
          <ac:spMkLst>
            <pc:docMk/>
            <pc:sldMk cId="2170625710" sldId="267"/>
            <ac:spMk id="4" creationId="{AC786D38-4C50-5DE9-6CFC-5AA2652A603B}"/>
          </ac:spMkLst>
        </pc:spChg>
      </pc:sldChg>
      <pc:sldChg chg="modSp mod">
        <pc:chgData name="Ezequiel Francisco Chocobar" userId="df0600dec900b971" providerId="LiveId" clId="{F308A8D3-0CDE-4E36-B991-9DFA9564ED08}" dt="2022-09-22T14:36:57.411" v="2241" actId="1440"/>
        <pc:sldMkLst>
          <pc:docMk/>
          <pc:sldMk cId="1309420152" sldId="268"/>
        </pc:sldMkLst>
        <pc:picChg chg="mod">
          <ac:chgData name="Ezequiel Francisco Chocobar" userId="df0600dec900b971" providerId="LiveId" clId="{F308A8D3-0CDE-4E36-B991-9DFA9564ED08}" dt="2022-09-22T14:36:57.411" v="2241" actId="1440"/>
          <ac:picMkLst>
            <pc:docMk/>
            <pc:sldMk cId="1309420152" sldId="268"/>
            <ac:picMk id="5" creationId="{5A46F6BE-F90D-490B-6DC7-ED702ABCB793}"/>
          </ac:picMkLst>
        </pc:picChg>
      </pc:sldChg>
      <pc:sldChg chg="addSp delSp modSp mod">
        <pc:chgData name="Ezequiel Francisco Chocobar" userId="df0600dec900b971" providerId="LiveId" clId="{F308A8D3-0CDE-4E36-B991-9DFA9564ED08}" dt="2022-09-22T14:36:27.709" v="2240" actId="14100"/>
        <pc:sldMkLst>
          <pc:docMk/>
          <pc:sldMk cId="241998241" sldId="269"/>
        </pc:sldMkLst>
        <pc:spChg chg="add del mod">
          <ac:chgData name="Ezequiel Francisco Chocobar" userId="df0600dec900b971" providerId="LiveId" clId="{F308A8D3-0CDE-4E36-B991-9DFA9564ED08}" dt="2022-09-22T14:35:50.023" v="2234" actId="478"/>
          <ac:spMkLst>
            <pc:docMk/>
            <pc:sldMk cId="241998241" sldId="269"/>
            <ac:spMk id="3" creationId="{D28F5A13-F75E-9676-9DDA-9986B21BAB3D}"/>
          </ac:spMkLst>
        </pc:spChg>
        <pc:spChg chg="add del">
          <ac:chgData name="Ezequiel Francisco Chocobar" userId="df0600dec900b971" providerId="LiveId" clId="{F308A8D3-0CDE-4E36-B991-9DFA9564ED08}" dt="2022-09-22T14:35:39.205" v="2230" actId="478"/>
          <ac:spMkLst>
            <pc:docMk/>
            <pc:sldMk cId="241998241" sldId="269"/>
            <ac:spMk id="7" creationId="{876CCE34-1F57-8AF8-AC03-A974991C4AA1}"/>
          </ac:spMkLst>
        </pc:spChg>
        <pc:picChg chg="del">
          <ac:chgData name="Ezequiel Francisco Chocobar" userId="df0600dec900b971" providerId="LiveId" clId="{F308A8D3-0CDE-4E36-B991-9DFA9564ED08}" dt="2022-09-22T14:35:36.251" v="2228" actId="478"/>
          <ac:picMkLst>
            <pc:docMk/>
            <pc:sldMk cId="241998241" sldId="269"/>
            <ac:picMk id="5" creationId="{6C726A96-FC00-0D89-6912-D72DA1C4373F}"/>
          </ac:picMkLst>
        </pc:picChg>
        <pc:picChg chg="mod">
          <ac:chgData name="Ezequiel Francisco Chocobar" userId="df0600dec900b971" providerId="LiveId" clId="{F308A8D3-0CDE-4E36-B991-9DFA9564ED08}" dt="2022-09-22T14:36:27.709" v="2240" actId="14100"/>
          <ac:picMkLst>
            <pc:docMk/>
            <pc:sldMk cId="241998241" sldId="269"/>
            <ac:picMk id="9" creationId="{422DCC8C-250E-C30B-5DC8-A4DCC4926E98}"/>
          </ac:picMkLst>
        </pc:picChg>
        <pc:picChg chg="add mod">
          <ac:chgData name="Ezequiel Francisco Chocobar" userId="df0600dec900b971" providerId="LiveId" clId="{F308A8D3-0CDE-4E36-B991-9DFA9564ED08}" dt="2022-09-22T14:36:23.921" v="2239" actId="14100"/>
          <ac:picMkLst>
            <pc:docMk/>
            <pc:sldMk cId="241998241" sldId="269"/>
            <ac:picMk id="12" creationId="{5347FC88-D9F5-3AE6-8A5C-90794DAC962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2ED5-92F0-4D02-A087-4AC2A97FA59A}" type="datetimeFigureOut">
              <a:rPr lang="es-AR" smtClean="0"/>
              <a:t>22/9/2022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0DE0-FAD7-456D-AE6A-3D326A878C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1107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2ED5-92F0-4D02-A087-4AC2A97FA59A}" type="datetimeFigureOut">
              <a:rPr lang="es-AR" smtClean="0"/>
              <a:t>22/9/2022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0DE0-FAD7-456D-AE6A-3D326A878C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111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2ED5-92F0-4D02-A087-4AC2A97FA59A}" type="datetimeFigureOut">
              <a:rPr lang="es-AR" smtClean="0"/>
              <a:t>22/9/2022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0DE0-FAD7-456D-AE6A-3D326A878C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7312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2ED5-92F0-4D02-A087-4AC2A97FA59A}" type="datetimeFigureOut">
              <a:rPr lang="es-AR" smtClean="0"/>
              <a:t>22/9/2022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0DE0-FAD7-456D-AE6A-3D326A878C1D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0997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2ED5-92F0-4D02-A087-4AC2A97FA59A}" type="datetimeFigureOut">
              <a:rPr lang="es-AR" smtClean="0"/>
              <a:t>22/9/2022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0DE0-FAD7-456D-AE6A-3D326A878C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35852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2ED5-92F0-4D02-A087-4AC2A97FA59A}" type="datetimeFigureOut">
              <a:rPr lang="es-AR" smtClean="0"/>
              <a:t>22/9/2022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0DE0-FAD7-456D-AE6A-3D326A878C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05787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2ED5-92F0-4D02-A087-4AC2A97FA59A}" type="datetimeFigureOut">
              <a:rPr lang="es-AR" smtClean="0"/>
              <a:t>22/9/2022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0DE0-FAD7-456D-AE6A-3D326A878C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156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2ED5-92F0-4D02-A087-4AC2A97FA59A}" type="datetimeFigureOut">
              <a:rPr lang="es-AR" smtClean="0"/>
              <a:t>22/9/2022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0DE0-FAD7-456D-AE6A-3D326A878C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5433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2ED5-92F0-4D02-A087-4AC2A97FA59A}" type="datetimeFigureOut">
              <a:rPr lang="es-AR" smtClean="0"/>
              <a:t>22/9/2022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0DE0-FAD7-456D-AE6A-3D326A878C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1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2ED5-92F0-4D02-A087-4AC2A97FA59A}" type="datetimeFigureOut">
              <a:rPr lang="es-AR" smtClean="0"/>
              <a:t>22/9/2022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0DE0-FAD7-456D-AE6A-3D326A878C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173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2ED5-92F0-4D02-A087-4AC2A97FA59A}" type="datetimeFigureOut">
              <a:rPr lang="es-AR" smtClean="0"/>
              <a:t>22/9/2022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0DE0-FAD7-456D-AE6A-3D326A878C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8768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2ED5-92F0-4D02-A087-4AC2A97FA59A}" type="datetimeFigureOut">
              <a:rPr lang="es-AR" smtClean="0"/>
              <a:t>22/9/2022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0DE0-FAD7-456D-AE6A-3D326A878C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640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2ED5-92F0-4D02-A087-4AC2A97FA59A}" type="datetimeFigureOut">
              <a:rPr lang="es-AR" smtClean="0"/>
              <a:t>22/9/2022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0DE0-FAD7-456D-AE6A-3D326A878C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683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2ED5-92F0-4D02-A087-4AC2A97FA59A}" type="datetimeFigureOut">
              <a:rPr lang="es-AR" smtClean="0"/>
              <a:t>22/9/2022</a:t>
            </a:fld>
            <a:endParaRPr lang="es-A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0DE0-FAD7-456D-AE6A-3D326A878C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571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2ED5-92F0-4D02-A087-4AC2A97FA59A}" type="datetimeFigureOut">
              <a:rPr lang="es-AR" smtClean="0"/>
              <a:t>22/9/2022</a:t>
            </a:fld>
            <a:endParaRPr lang="es-A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0DE0-FAD7-456D-AE6A-3D326A878C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680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2ED5-92F0-4D02-A087-4AC2A97FA59A}" type="datetimeFigureOut">
              <a:rPr lang="es-AR" smtClean="0"/>
              <a:t>22/9/2022</a:t>
            </a:fld>
            <a:endParaRPr lang="es-A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0DE0-FAD7-456D-AE6A-3D326A878C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364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2ED5-92F0-4D02-A087-4AC2A97FA59A}" type="datetimeFigureOut">
              <a:rPr lang="es-AR" smtClean="0"/>
              <a:t>22/9/2022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0DE0-FAD7-456D-AE6A-3D326A878C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722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6242ED5-92F0-4D02-A087-4AC2A97FA59A}" type="datetimeFigureOut">
              <a:rPr lang="es-AR" smtClean="0"/>
              <a:t>22/9/2022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00DE0-FAD7-456D-AE6A-3D326A878C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620588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tmp"/><Relationship Id="rId4" Type="http://schemas.openxmlformats.org/officeDocument/2006/relationships/image" Target="../media/image37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mp"/><Relationship Id="rId3" Type="http://schemas.openxmlformats.org/officeDocument/2006/relationships/image" Target="../media/image20.tmp"/><Relationship Id="rId7" Type="http://schemas.openxmlformats.org/officeDocument/2006/relationships/image" Target="../media/image24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tmp"/><Relationship Id="rId5" Type="http://schemas.openxmlformats.org/officeDocument/2006/relationships/image" Target="../media/image22.tmp"/><Relationship Id="rId10" Type="http://schemas.openxmlformats.org/officeDocument/2006/relationships/image" Target="../media/image27.tmp"/><Relationship Id="rId4" Type="http://schemas.openxmlformats.org/officeDocument/2006/relationships/image" Target="../media/image21.tmp"/><Relationship Id="rId9" Type="http://schemas.openxmlformats.org/officeDocument/2006/relationships/image" Target="../media/image2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tmp"/><Relationship Id="rId5" Type="http://schemas.openxmlformats.org/officeDocument/2006/relationships/image" Target="../media/image33.tmp"/><Relationship Id="rId4" Type="http://schemas.openxmlformats.org/officeDocument/2006/relationships/image" Target="../media/image3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61927E-6345-17F8-F49D-09F1250D8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021" y="612559"/>
            <a:ext cx="8825658" cy="30805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</a:rPr>
              <a:t>MÉTODOS DE RESOLUCIÓN DE EDO’s DE 2° ORDEN APLICADO A UN SISTEMA ELÉCTRICO</a:t>
            </a:r>
            <a:endParaRPr lang="es-AR" sz="4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002C13-12FF-57FA-2829-54EB0AA98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021" y="4324619"/>
            <a:ext cx="8825658" cy="46932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AR" b="1" dirty="0">
                <a:solidFill>
                  <a:srgbClr val="FF0000"/>
                </a:solidFill>
              </a:rPr>
              <a:t>EZEQUIEL FRANCISCO CHOCOBAR – 23/09/2022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5A2F2B-AF1D-9097-5EDC-269332E92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49" y="5311930"/>
            <a:ext cx="2488733" cy="11212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811F26D-747E-01DF-5FF7-5BA6535A9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718" y="5316369"/>
            <a:ext cx="2488733" cy="115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04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9D86EDE-D3A8-1232-7A1D-4B01F0FFB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80" y="145279"/>
            <a:ext cx="3994190" cy="1745834"/>
          </a:xfrm>
          <a:prstGeom prst="rect">
            <a:avLst/>
          </a:prstGeom>
        </p:spPr>
      </p:pic>
      <p:pic>
        <p:nvPicPr>
          <p:cNvPr id="9" name="Marcador de contenido 12" descr="Recorte de pantalla">
            <a:extLst>
              <a:ext uri="{FF2B5EF4-FFF2-40B4-BE49-F238E27FC236}">
                <a16:creationId xmlns:a16="http://schemas.microsoft.com/office/drawing/2014/main" id="{422DCC8C-250E-C30B-5DC8-A4DCC4926E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6" y="3032446"/>
            <a:ext cx="5810686" cy="2662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4B36997-CB22-809D-3994-1D0CD8EBB13E}"/>
              </a:ext>
            </a:extLst>
          </p:cNvPr>
          <p:cNvSpPr txBox="1"/>
          <p:nvPr/>
        </p:nvSpPr>
        <p:spPr>
          <a:xfrm>
            <a:off x="170236" y="5972069"/>
            <a:ext cx="5925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➔"/>
            </a:pPr>
            <a:r>
              <a:rPr lang="es-AR" sz="1800" dirty="0">
                <a:latin typeface="Calibri"/>
                <a:ea typeface="Calibri"/>
                <a:cs typeface="Calibri"/>
                <a:sym typeface="Calibri"/>
              </a:rPr>
              <a:t>Para una función de entrada constante, nos da una función de salida exponencial.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41182F2-6A2A-FB2A-D99A-F57B6D0B977B}"/>
              </a:ext>
            </a:extLst>
          </p:cNvPr>
          <p:cNvSpPr txBox="1"/>
          <p:nvPr/>
        </p:nvSpPr>
        <p:spPr>
          <a:xfrm>
            <a:off x="6096000" y="5972069"/>
            <a:ext cx="5925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➔"/>
            </a:pPr>
            <a:r>
              <a:rPr lang="es-AR" sz="1800" dirty="0">
                <a:latin typeface="Calibri"/>
                <a:ea typeface="Calibri"/>
                <a:cs typeface="Calibri"/>
                <a:sym typeface="Calibri"/>
              </a:rPr>
              <a:t>Vemos un máximo en t=10ms con una I=73mA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7212A65-7C72-59CC-D1D7-DB708B617D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80"/>
          <a:stretch/>
        </p:blipFill>
        <p:spPr>
          <a:xfrm>
            <a:off x="7161456" y="1853923"/>
            <a:ext cx="3794851" cy="72071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2AF6D7B-3F3D-3170-7D5A-F022EFA3F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4" y="1891113"/>
            <a:ext cx="5128269" cy="68352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347FC88-D9F5-3AE6-8A5C-90794DAC96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3054" y="3028140"/>
            <a:ext cx="5454064" cy="26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8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0634E4-5AF6-63B9-D888-BBDCE21B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A46F6BE-F90D-490B-6DC7-ED702ABCB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285" y="452719"/>
            <a:ext cx="11227430" cy="5752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9420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47;p9">
            <a:extLst>
              <a:ext uri="{FF2B5EF4-FFF2-40B4-BE49-F238E27FC236}">
                <a16:creationId xmlns:a16="http://schemas.microsoft.com/office/drawing/2014/main" id="{0840B08A-C1A3-C52F-42B2-FD0A21632F7A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2730615" y="367968"/>
            <a:ext cx="6039762" cy="6283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 err="1"/>
              <a:t>Conclusiones</a:t>
            </a:r>
            <a:r>
              <a:rPr lang="en-US" sz="4000" dirty="0"/>
              <a:t> y </a:t>
            </a:r>
            <a:r>
              <a:rPr lang="en-US" sz="4000" dirty="0" err="1"/>
              <a:t>desafíos</a:t>
            </a:r>
            <a:endParaRPr lang="en-US" sz="4000" dirty="0"/>
          </a:p>
        </p:txBody>
      </p:sp>
      <p:sp>
        <p:nvSpPr>
          <p:cNvPr id="17" name="Flecha abajo 3">
            <a:extLst>
              <a:ext uri="{FF2B5EF4-FFF2-40B4-BE49-F238E27FC236}">
                <a16:creationId xmlns:a16="http://schemas.microsoft.com/office/drawing/2014/main" id="{408AD1C0-522B-81F6-2D15-0C882DEEE67F}"/>
              </a:ext>
            </a:extLst>
          </p:cNvPr>
          <p:cNvSpPr/>
          <p:nvPr/>
        </p:nvSpPr>
        <p:spPr>
          <a:xfrm>
            <a:off x="5404992" y="1187135"/>
            <a:ext cx="691008" cy="981394"/>
          </a:xfrm>
          <a:prstGeom prst="downArrow">
            <a:avLst>
              <a:gd name="adj1" fmla="val 559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C938FD5-87FD-ADAF-CAAE-5B7AB5166FC2}"/>
              </a:ext>
            </a:extLst>
          </p:cNvPr>
          <p:cNvSpPr txBox="1"/>
          <p:nvPr/>
        </p:nvSpPr>
        <p:spPr>
          <a:xfrm>
            <a:off x="522688" y="2168529"/>
            <a:ext cx="1063322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lvl="0" algn="just" rtl="0">
              <a:spcBef>
                <a:spcPts val="0"/>
              </a:spcBef>
              <a:spcAft>
                <a:spcPts val="0"/>
              </a:spcAft>
              <a:buSzPts val="2800"/>
            </a:pPr>
            <a:endParaRPr lang="es-AR" sz="18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indent="-406400" algn="just">
              <a:buSzPts val="2800"/>
              <a:buFont typeface="Calibri"/>
              <a:buChar char="➔"/>
            </a:pPr>
            <a:r>
              <a:rPr lang="es-ES" sz="1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Las transformadas de Laplace </a:t>
            </a:r>
            <a:r>
              <a:rPr lang="es-ES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son bastante aplicables en todo ámbito científico y quizás resolver una ecuación diferencial solamente implicaría realizar el uso de propiedades involucradas en tablas ya demostradas.</a:t>
            </a:r>
          </a:p>
          <a:p>
            <a:pPr marL="457200" indent="-406400" algn="just">
              <a:buSzPts val="2800"/>
              <a:buFont typeface="Calibri"/>
              <a:buChar char="➔"/>
            </a:pPr>
            <a:endParaRPr lang="es-ES" sz="18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indent="-406400" algn="just">
              <a:buSzPts val="2800"/>
              <a:buFont typeface="Calibri"/>
              <a:buChar char="➔"/>
            </a:pPr>
            <a:r>
              <a:rPr lang="es-ES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</a:t>
            </a:r>
            <a:r>
              <a:rPr lang="es-E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esolver fracciones parciales que implicarían dificultades y </a:t>
            </a:r>
            <a:r>
              <a:rPr lang="es-A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también algunos cálculos que pueden conducir a errores algebraicos. </a:t>
            </a:r>
          </a:p>
          <a:p>
            <a:pPr marL="457200" indent="-406400" algn="just">
              <a:buSzPts val="2800"/>
              <a:buFont typeface="Calibri"/>
              <a:buChar char="➔"/>
            </a:pPr>
            <a:endParaRPr lang="es-AR" sz="18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indent="-406400" algn="just">
              <a:buSzPts val="2800"/>
              <a:buFont typeface="Calibri"/>
              <a:buChar char="➔"/>
            </a:pPr>
            <a:endParaRPr lang="es-AR" sz="18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➔"/>
            </a:pPr>
            <a:r>
              <a:rPr lang="es-ES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 cuanto al </a:t>
            </a:r>
            <a:r>
              <a:rPr lang="es-ES" sz="1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M.C.I </a:t>
            </a:r>
            <a:r>
              <a:rPr lang="es-ES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es quizás más largo el proceso con lo cual uno puede intentar resolver primero la ecuación homogénea y luego con la solución particular para luego unir. Pero luego quedarán constantes arbitrarias a elección. </a:t>
            </a: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➔"/>
            </a:pPr>
            <a:endParaRPr lang="es-ES" sz="18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➔"/>
            </a:pPr>
            <a:r>
              <a:rPr lang="es-ES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 tenemos condiciones iniciales tal vez se haría más sencillo el trabajo pero aún de todas maneras se puede hacer un poco tedioso. </a:t>
            </a:r>
            <a:endParaRPr lang="es-AR" sz="18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9542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A4F59-1BA7-30B0-2FCC-ADDCBE3A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91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AR" dirty="0"/>
              <a:t>BIBLIOGRAFÍA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4FFD2-3B13-0E9D-2774-E1D0137EE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518082"/>
            <a:ext cx="10478590" cy="4730317"/>
          </a:xfrm>
        </p:spPr>
        <p:txBody>
          <a:bodyPr/>
          <a:lstStyle/>
          <a:p>
            <a:r>
              <a:rPr lang="es-AR" dirty="0">
                <a:effectLst/>
              </a:rPr>
              <a:t>- </a:t>
            </a:r>
            <a:r>
              <a:rPr lang="es-AR" dirty="0" err="1">
                <a:effectLst/>
              </a:rPr>
              <a:t>Kreyszig</a:t>
            </a:r>
            <a:r>
              <a:rPr lang="es-AR" dirty="0">
                <a:effectLst/>
              </a:rPr>
              <a:t> E. (2011), “</a:t>
            </a:r>
            <a:r>
              <a:rPr lang="es-AR" dirty="0" err="1">
                <a:effectLst/>
              </a:rPr>
              <a:t>Advanced</a:t>
            </a:r>
            <a:r>
              <a:rPr lang="es-AR" dirty="0">
                <a:effectLst/>
              </a:rPr>
              <a:t> </a:t>
            </a:r>
            <a:r>
              <a:rPr lang="es-AR" dirty="0" err="1">
                <a:effectLst/>
              </a:rPr>
              <a:t>Engineering</a:t>
            </a:r>
            <a:r>
              <a:rPr lang="es-AR" dirty="0">
                <a:effectLst/>
              </a:rPr>
              <a:t> </a:t>
            </a:r>
            <a:r>
              <a:rPr lang="es-AR" dirty="0" err="1">
                <a:effectLst/>
              </a:rPr>
              <a:t>Mathematics</a:t>
            </a:r>
            <a:r>
              <a:rPr lang="es-AR" dirty="0">
                <a:effectLst/>
              </a:rPr>
              <a:t>” – Ed. Wiley – Boston – Estados Unidos</a:t>
            </a:r>
          </a:p>
          <a:p>
            <a:r>
              <a:rPr lang="es-AR" dirty="0">
                <a:effectLst/>
              </a:rPr>
              <a:t>- Young, Hugh; Freedman, Roger (2009), “Física universitaria volumen 1” – Ed. Pearson – </a:t>
            </a:r>
            <a:r>
              <a:rPr lang="es-AR" dirty="0" err="1">
                <a:effectLst/>
              </a:rPr>
              <a:t>Naucalpán</a:t>
            </a:r>
            <a:r>
              <a:rPr lang="es-AR" dirty="0">
                <a:effectLst/>
              </a:rPr>
              <a:t> de </a:t>
            </a:r>
            <a:r>
              <a:rPr lang="es-AR" dirty="0" err="1">
                <a:effectLst/>
              </a:rPr>
              <a:t>Juarez</a:t>
            </a:r>
            <a:r>
              <a:rPr lang="es-AR" dirty="0">
                <a:effectLst/>
              </a:rPr>
              <a:t> – México.</a:t>
            </a:r>
          </a:p>
          <a:p>
            <a:r>
              <a:rPr lang="es-AR" dirty="0">
                <a:effectLst/>
              </a:rPr>
              <a:t>- James, </a:t>
            </a:r>
            <a:r>
              <a:rPr lang="es-AR" dirty="0" err="1">
                <a:effectLst/>
              </a:rPr>
              <a:t>Glyn</a:t>
            </a:r>
            <a:r>
              <a:rPr lang="es-AR" dirty="0">
                <a:effectLst/>
              </a:rPr>
              <a:t> (), «Matemáticas Avanzadas para Ingeniería» . Ed. Prentice Hall - UNAM - México D.F</a:t>
            </a:r>
          </a:p>
          <a:p>
            <a:r>
              <a:rPr lang="es-AR" dirty="0">
                <a:effectLst/>
              </a:rPr>
              <a:t>- Nilsson, James (2015), «Electric </a:t>
            </a:r>
            <a:r>
              <a:rPr lang="es-AR" dirty="0" err="1">
                <a:effectLst/>
              </a:rPr>
              <a:t>Circuits</a:t>
            </a:r>
            <a:r>
              <a:rPr lang="es-AR" dirty="0">
                <a:effectLst/>
              </a:rPr>
              <a:t>». - Ed, Pearson - Iowa - Estados Unidos.</a:t>
            </a:r>
          </a:p>
          <a:p>
            <a:endParaRPr lang="es-A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C786D38-4C50-5DE9-6CFC-5AA2652A603B}"/>
              </a:ext>
            </a:extLst>
          </p:cNvPr>
          <p:cNvSpPr txBox="1">
            <a:spLocks/>
          </p:cNvSpPr>
          <p:nvPr/>
        </p:nvSpPr>
        <p:spPr>
          <a:xfrm>
            <a:off x="645130" y="5339918"/>
            <a:ext cx="11124200" cy="7886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b="1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217062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BC3A6-B064-F83A-0219-DC611C28E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02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AR" b="1" dirty="0"/>
              <a:t>FUNDAMENTACIÓN Y 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329529-AB8D-99F2-F9A2-A3994BEDB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2" y="1447061"/>
            <a:ext cx="4352016" cy="48092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El trabajo tiene su origen en:</a:t>
            </a:r>
          </a:p>
          <a:p>
            <a:pPr algn="just"/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Cierta problemática observada en las escuelas secundarias técnicas en las materias de Matemática Aplicada.</a:t>
            </a:r>
          </a:p>
          <a:p>
            <a:pPr algn="just"/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Necesidad de buscar otros métodos de resolución de ecuaciones diferenciales.</a:t>
            </a:r>
          </a:p>
          <a:p>
            <a:pPr algn="just"/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En especial a circuitos eléctricos.</a:t>
            </a:r>
          </a:p>
          <a:p>
            <a:pPr algn="just"/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C27F0D-96D4-C9E9-C46B-1A1B34C7C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4766" y="1447060"/>
            <a:ext cx="4506068" cy="48092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Algunos objetivos son:</a:t>
            </a:r>
            <a:endParaRPr lang="es-ES" sz="1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Descubrir diferentes comportamientos teniendo en cuenta la función de entrada y salida del sistema. </a:t>
            </a:r>
            <a:endParaRPr lang="es-AR" sz="1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Analizar y concluir diferentes efectividades de los métodos de resolución por Transformadas de Laplace, coeficientes indeterminados  o Serie de Fourier.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D4D1777-F384-B075-6104-F6E601B3A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55" y="4487772"/>
            <a:ext cx="4403598" cy="115109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06718F9-AC52-4F94-0C5A-8489AFB71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244" y="4526657"/>
            <a:ext cx="3094990" cy="1768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6553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1;p3">
            <a:extLst>
              <a:ext uri="{FF2B5EF4-FFF2-40B4-BE49-F238E27FC236}">
                <a16:creationId xmlns:a16="http://schemas.microsoft.com/office/drawing/2014/main" id="{9B8A935F-56B7-C59C-232F-94353FE4F02C}"/>
              </a:ext>
            </a:extLst>
          </p:cNvPr>
          <p:cNvSpPr txBox="1">
            <a:spLocks/>
          </p:cNvSpPr>
          <p:nvPr/>
        </p:nvSpPr>
        <p:spPr>
          <a:xfrm>
            <a:off x="646111" y="196143"/>
            <a:ext cx="11276600" cy="1490152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Modelo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para circuitos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eléctricos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Marcador de contenido 7" descr="Recorte de pantalla">
            <a:extLst>
              <a:ext uri="{FF2B5EF4-FFF2-40B4-BE49-F238E27FC236}">
                <a16:creationId xmlns:a16="http://schemas.microsoft.com/office/drawing/2014/main" id="{52EDC18B-DDC4-4632-1152-3DBD54E7CC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154" y="2060575"/>
            <a:ext cx="5348557" cy="2316116"/>
          </a:xfrm>
          <a:prstGeom prst="rect">
            <a:avLst/>
          </a:prstGeom>
        </p:spPr>
      </p:pic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275C4339-AB3E-F478-F198-D7BC40F47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2" y="2060575"/>
            <a:ext cx="5449888" cy="41957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Si el recorrido va en sentido de la circulación de la intensidad de corriente: entonces el V</a:t>
            </a:r>
            <a:r>
              <a:rPr lang="es-E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= -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Cuando pasamos por el inductor, tenemos un V</a:t>
            </a:r>
            <a:r>
              <a:rPr lang="es-E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= - L * (di/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 . </a:t>
            </a: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Cuando pasamos por el condensador, tenemos un V</a:t>
            </a:r>
            <a:r>
              <a:rPr lang="es-E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= -q/C . </a:t>
            </a: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Sabemos por la segunda ley de Kirchhoff que la suma de caídas de potencial a lo  largo de una malla es 0.</a:t>
            </a: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Pero aquí podemos colocar una fuente E(t)</a:t>
            </a:r>
          </a:p>
          <a:p>
            <a:pPr marL="0" indent="0" algn="just">
              <a:buNone/>
            </a:pPr>
            <a:endParaRPr lang="es-AR" dirty="0"/>
          </a:p>
        </p:txBody>
      </p:sp>
      <p:pic>
        <p:nvPicPr>
          <p:cNvPr id="16" name="Imagen 15" descr="Recorte de pantalla">
            <a:extLst>
              <a:ext uri="{FF2B5EF4-FFF2-40B4-BE49-F238E27FC236}">
                <a16:creationId xmlns:a16="http://schemas.microsoft.com/office/drawing/2014/main" id="{22059780-2E1B-73EE-04CD-B80290156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751" y="4869421"/>
            <a:ext cx="5338960" cy="88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17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D03F2E-CC67-1D7D-AA47-DA0D0C52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187734" cy="852299"/>
          </a:xfrm>
        </p:spPr>
        <p:txBody>
          <a:bodyPr/>
          <a:lstStyle/>
          <a:p>
            <a:r>
              <a:rPr lang="es-AR" b="1" u="sng" dirty="0"/>
              <a:t>Transformadas de Laplace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C1C32C-09D8-8519-9A89-FA155AE7C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629" y="2294694"/>
            <a:ext cx="5594028" cy="3961643"/>
          </a:xfrm>
        </p:spPr>
        <p:txBody>
          <a:bodyPr/>
          <a:lstStyle/>
          <a:p>
            <a:pPr algn="just"/>
            <a:r>
              <a:rPr lang="es-AR" dirty="0"/>
              <a:t>De manera general se resuelven en 4 pasos:</a:t>
            </a:r>
          </a:p>
          <a:p>
            <a:pPr algn="just">
              <a:buAutoNum type="arabicPeriod"/>
            </a:pPr>
            <a:r>
              <a:rPr lang="es-AR" dirty="0"/>
              <a:t>Escribir la ecuación diferencial en base a las transformadas del problema.</a:t>
            </a:r>
          </a:p>
          <a:p>
            <a:pPr algn="just">
              <a:buAutoNum type="arabicPeriod"/>
            </a:pPr>
            <a:r>
              <a:rPr lang="es-AR" dirty="0"/>
              <a:t>Luego dividir por el trinomio encontrado dado por los coeficientes.</a:t>
            </a:r>
          </a:p>
          <a:p>
            <a:pPr algn="just">
              <a:buAutoNum type="arabicPeriod"/>
            </a:pPr>
            <a:r>
              <a:rPr lang="es-AR" dirty="0"/>
              <a:t>Obtener por la ecuación subsidiaria teniendo en cuenta la futura transformada de salida y de entrada dada por las condiciones iniciales.</a:t>
            </a:r>
          </a:p>
          <a:p>
            <a:pPr algn="just">
              <a:buAutoNum type="arabicPeriod"/>
            </a:pPr>
            <a:r>
              <a:rPr lang="es-AR" dirty="0"/>
              <a:t>Se reduce a una serie de términos que luego por tablas se encuentra la solución obtenida por la transformada inversa.</a:t>
            </a:r>
          </a:p>
        </p:txBody>
      </p:sp>
      <p:pic>
        <p:nvPicPr>
          <p:cNvPr id="6" name="Marcador de contenido 5" descr="Recorte de pantalla">
            <a:extLst>
              <a:ext uri="{FF2B5EF4-FFF2-40B4-BE49-F238E27FC236}">
                <a16:creationId xmlns:a16="http://schemas.microsoft.com/office/drawing/2014/main" id="{8F45D176-08FD-B5A8-1AFC-43A2D08CBB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373706"/>
            <a:ext cx="6988859" cy="8522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573D323-AC9C-FEB3-6F60-A07153777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311" y="2605562"/>
            <a:ext cx="5185534" cy="33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59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8B247-1103-D71B-D8FA-34D49C711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77627"/>
            <a:ext cx="9404723" cy="648070"/>
          </a:xfrm>
        </p:spPr>
        <p:txBody>
          <a:bodyPr/>
          <a:lstStyle/>
          <a:p>
            <a:r>
              <a:rPr lang="en-US" sz="4400" dirty="0" err="1"/>
              <a:t>Veamos</a:t>
            </a:r>
            <a:r>
              <a:rPr lang="en-US" sz="4400" dirty="0"/>
              <a:t> un </a:t>
            </a:r>
            <a:r>
              <a:rPr lang="en-US" sz="4400" dirty="0" err="1"/>
              <a:t>ejemplo</a:t>
            </a:r>
            <a:r>
              <a:rPr lang="en-US" sz="4400" dirty="0"/>
              <a:t>… (LAPLACE)</a:t>
            </a:r>
            <a:endParaRPr lang="es-AR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8DE51F-F059-CB3E-4B11-7B514DE2EA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13;p6">
                <a:extLst>
                  <a:ext uri="{FF2B5EF4-FFF2-40B4-BE49-F238E27FC236}">
                    <a16:creationId xmlns:a16="http://schemas.microsoft.com/office/drawing/2014/main" id="{60F8A8D3-E777-6147-8A15-BD285EB8C90F}"/>
                  </a:ext>
                </a:extLst>
              </p:cNvPr>
              <p:cNvSpPr txBox="1"/>
              <p:nvPr/>
            </p:nvSpPr>
            <p:spPr>
              <a:xfrm>
                <a:off x="153604" y="1112909"/>
                <a:ext cx="12038396" cy="7514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2700" rIns="0" bIns="0" anchor="t" anchorCtr="0">
                <a:spAutoFit/>
              </a:bodyPr>
              <a:lstStyle/>
              <a:p>
                <a:pPr marL="457200" marR="0" lvl="0" indent="-40005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700"/>
                  <a:buFont typeface="Arial"/>
                  <a:buChar char="➔"/>
                </a:pPr>
                <a:r>
                  <a:rPr lang="es-AR" sz="2400" b="1" dirty="0"/>
                  <a:t>L=1H – R=200</a:t>
                </a:r>
                <a14:m>
                  <m:oMath xmlns:m="http://schemas.openxmlformats.org/officeDocument/2006/math">
                    <m:r>
                      <a:rPr lang="es-A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r>
                      <a:rPr lang="es-A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AR" sz="2400" b="1" dirty="0"/>
                  <a:t>– C=10</a:t>
                </a:r>
                <a:r>
                  <a:rPr lang="es-AR" sz="2400" b="1" baseline="30000" dirty="0"/>
                  <a:t>-4</a:t>
                </a:r>
                <a:r>
                  <a:rPr lang="es-AR" sz="2400" b="1" dirty="0"/>
                  <a:t>F – E(t)=20v.</a:t>
                </a:r>
              </a:p>
              <a:p>
                <a:pPr marL="457200" marR="0" lvl="0" indent="-40005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700"/>
                  <a:buFont typeface="Arial"/>
                  <a:buChar char="➔"/>
                </a:pPr>
                <a:r>
                  <a:rPr lang="es-AR" sz="2400" b="1" dirty="0"/>
                  <a:t>Tendremos condiciones iniciales q(0)=0 e I(0)=0</a:t>
                </a:r>
                <a:endParaRPr sz="2400" b="1" dirty="0"/>
              </a:p>
            </p:txBody>
          </p:sp>
        </mc:Choice>
        <mc:Fallback xmlns="">
          <p:sp>
            <p:nvSpPr>
              <p:cNvPr id="6" name="Google Shape;113;p6">
                <a:extLst>
                  <a:ext uri="{FF2B5EF4-FFF2-40B4-BE49-F238E27FC236}">
                    <a16:creationId xmlns:a16="http://schemas.microsoft.com/office/drawing/2014/main" id="{60F8A8D3-E777-6147-8A15-BD285EB8C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04" y="1112909"/>
                <a:ext cx="12038396" cy="751488"/>
              </a:xfrm>
              <a:prstGeom prst="rect">
                <a:avLst/>
              </a:prstGeom>
              <a:blipFill>
                <a:blip r:embed="rId2"/>
                <a:stretch>
                  <a:fillRect t="-22764" b="-317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Marcador de contenido 7" descr="Recorte de pantalla">
            <a:extLst>
              <a:ext uri="{FF2B5EF4-FFF2-40B4-BE49-F238E27FC236}">
                <a16:creationId xmlns:a16="http://schemas.microsoft.com/office/drawing/2014/main" id="{F9F30594-4A37-DED3-8C54-A34746061D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29" y="2051609"/>
            <a:ext cx="9848745" cy="2087891"/>
          </a:xfrm>
          <a:prstGeom prst="rect">
            <a:avLst/>
          </a:prstGeom>
        </p:spPr>
      </p:pic>
      <p:pic>
        <p:nvPicPr>
          <p:cNvPr id="10" name="Imagen 9" descr="Recorte de pantalla">
            <a:extLst>
              <a:ext uri="{FF2B5EF4-FFF2-40B4-BE49-F238E27FC236}">
                <a16:creationId xmlns:a16="http://schemas.microsoft.com/office/drawing/2014/main" id="{F604E788-0513-0EFD-A375-B1F9A2BA6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29" y="4122756"/>
            <a:ext cx="9848745" cy="256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9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8B247-1103-D71B-D8FA-34D49C711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77627"/>
            <a:ext cx="9404723" cy="648070"/>
          </a:xfrm>
        </p:spPr>
        <p:txBody>
          <a:bodyPr/>
          <a:lstStyle/>
          <a:p>
            <a:r>
              <a:rPr lang="en-US" sz="4400" dirty="0" err="1"/>
              <a:t>Veamos</a:t>
            </a:r>
            <a:r>
              <a:rPr lang="en-US" sz="4400" dirty="0"/>
              <a:t> un </a:t>
            </a:r>
            <a:r>
              <a:rPr lang="en-US" sz="4400" dirty="0" err="1"/>
              <a:t>ejemplo</a:t>
            </a:r>
            <a:r>
              <a:rPr lang="en-US" sz="4400" dirty="0"/>
              <a:t>… </a:t>
            </a:r>
            <a:r>
              <a:rPr lang="en-US" sz="4000" dirty="0"/>
              <a:t>(LAPLACE)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13;p6">
                <a:extLst>
                  <a:ext uri="{FF2B5EF4-FFF2-40B4-BE49-F238E27FC236}">
                    <a16:creationId xmlns:a16="http://schemas.microsoft.com/office/drawing/2014/main" id="{60F8A8D3-E777-6147-8A15-BD285EB8C90F}"/>
                  </a:ext>
                </a:extLst>
              </p:cNvPr>
              <p:cNvSpPr txBox="1"/>
              <p:nvPr/>
            </p:nvSpPr>
            <p:spPr>
              <a:xfrm>
                <a:off x="153604" y="1112909"/>
                <a:ext cx="12038396" cy="7514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2700" rIns="0" bIns="0" anchor="t" anchorCtr="0">
                <a:spAutoFit/>
              </a:bodyPr>
              <a:lstStyle/>
              <a:p>
                <a:pPr marL="457200" marR="0" lvl="0" indent="-40005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700"/>
                  <a:buFont typeface="Arial"/>
                  <a:buChar char="➔"/>
                </a:pPr>
                <a:r>
                  <a:rPr lang="es-AR" sz="2400" b="1" dirty="0"/>
                  <a:t>L=1H – R=200</a:t>
                </a:r>
                <a14:m>
                  <m:oMath xmlns:m="http://schemas.openxmlformats.org/officeDocument/2006/math">
                    <m:r>
                      <a:rPr lang="es-A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r>
                      <a:rPr lang="es-A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AR" sz="2400" b="1" dirty="0"/>
                  <a:t>– C=10</a:t>
                </a:r>
                <a:r>
                  <a:rPr lang="es-AR" sz="2400" b="1" baseline="30000" dirty="0"/>
                  <a:t>-4</a:t>
                </a:r>
                <a:r>
                  <a:rPr lang="es-AR" sz="2400" b="1" dirty="0"/>
                  <a:t>F – E(t)=20v.</a:t>
                </a:r>
              </a:p>
              <a:p>
                <a:pPr marL="457200" marR="0" lvl="0" indent="-40005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700"/>
                  <a:buFont typeface="Arial"/>
                  <a:buChar char="➔"/>
                </a:pPr>
                <a:r>
                  <a:rPr lang="es-AR" sz="2400" b="1" dirty="0"/>
                  <a:t>Tendremos condiciones iniciales q(0)=0 e I(0)=0</a:t>
                </a:r>
                <a:endParaRPr sz="2400" b="1" dirty="0"/>
              </a:p>
            </p:txBody>
          </p:sp>
        </mc:Choice>
        <mc:Fallback xmlns="">
          <p:sp>
            <p:nvSpPr>
              <p:cNvPr id="6" name="Google Shape;113;p6">
                <a:extLst>
                  <a:ext uri="{FF2B5EF4-FFF2-40B4-BE49-F238E27FC236}">
                    <a16:creationId xmlns:a16="http://schemas.microsoft.com/office/drawing/2014/main" id="{60F8A8D3-E777-6147-8A15-BD285EB8C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04" y="1112909"/>
                <a:ext cx="12038396" cy="751488"/>
              </a:xfrm>
              <a:prstGeom prst="rect">
                <a:avLst/>
              </a:prstGeom>
              <a:blipFill>
                <a:blip r:embed="rId2"/>
                <a:stretch>
                  <a:fillRect t="-22764" b="-317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n 19" descr="Recorte de pantalla">
            <a:extLst>
              <a:ext uri="{FF2B5EF4-FFF2-40B4-BE49-F238E27FC236}">
                <a16:creationId xmlns:a16="http://schemas.microsoft.com/office/drawing/2014/main" id="{7968CB57-211C-DE17-D8CD-37EA0B2C5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21" y="3288085"/>
            <a:ext cx="10475162" cy="1274187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C904965-03F2-9291-6A1D-59EB9596EB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450" y="1969379"/>
            <a:ext cx="7343098" cy="1103040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772701A-8A70-CD3A-9E8D-F98B5661B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02" y="4993604"/>
            <a:ext cx="9147995" cy="9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7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D83EC-F0E7-0D84-92F2-00395F52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2" y="462681"/>
            <a:ext cx="12181038" cy="843422"/>
          </a:xfrm>
        </p:spPr>
        <p:txBody>
          <a:bodyPr/>
          <a:lstStyle/>
          <a:p>
            <a:r>
              <a:rPr lang="es-AR" b="1" u="sng" dirty="0">
                <a:latin typeface="Arial" panose="020B0604020202020204" pitchFamily="34" charset="0"/>
                <a:cs typeface="Arial" panose="020B0604020202020204" pitchFamily="34" charset="0"/>
              </a:rPr>
              <a:t>Método de Coeficientes Indeterminados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E2D5F9-779E-A80A-E450-A30CEB34C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2" y="1473958"/>
            <a:ext cx="4853540" cy="50270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Primero se resuelve la EDO Homogénea</a:t>
            </a:r>
          </a:p>
          <a:p>
            <a:pPr marL="0" indent="0" algn="just">
              <a:buNone/>
            </a:pP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Para ello se propone una solución del tipo:</a:t>
            </a:r>
          </a:p>
          <a:p>
            <a:pPr marL="0" indent="0" algn="just">
              <a:buNone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Luego sustituyendo el y sus derivadas obtenemos:</a:t>
            </a:r>
          </a:p>
          <a:p>
            <a:pPr marL="0" indent="0" algn="just">
              <a:buNone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Encontramos la ecuación característica:</a:t>
            </a:r>
          </a:p>
          <a:p>
            <a:pPr marL="0" indent="0" algn="just">
              <a:buNone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Luego como es una ecuación cuadrática tenemos tres posibilidades:</a:t>
            </a:r>
          </a:p>
          <a:p>
            <a:pPr algn="just"/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Raíces reales y diferentes:</a:t>
            </a:r>
          </a:p>
          <a:p>
            <a:pPr algn="just"/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Raíces reales e iguales:</a:t>
            </a:r>
          </a:p>
          <a:p>
            <a:pPr algn="just"/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5E71EB-8CE3-D9AA-70C8-170692884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73958"/>
            <a:ext cx="5036598" cy="4782379"/>
          </a:xfrm>
        </p:spPr>
        <p:txBody>
          <a:bodyPr>
            <a:normAutofit/>
          </a:bodyPr>
          <a:lstStyle/>
          <a:p>
            <a:pPr algn="just"/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Raíces complejas y conjugadas:</a:t>
            </a:r>
          </a:p>
          <a:p>
            <a:pPr algn="just"/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Luego la solución general es igual a la solución de la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. Homogénea y una solución propuesta particular…</a:t>
            </a:r>
          </a:p>
          <a:p>
            <a:pPr algn="just"/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4539B9E-D954-B94B-6675-DA53F7ABD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56" y="2626106"/>
            <a:ext cx="1027727" cy="53362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65F88FE-1435-EF3D-AEDD-4CE227B96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180" y="3429000"/>
            <a:ext cx="2163191" cy="38174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5A01F99-9489-696B-50CC-EDB54954AD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556" y="1799943"/>
            <a:ext cx="1762465" cy="53370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B1FE304-D4DA-2DFC-5E8D-EC4FFF5AB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179" y="4091182"/>
            <a:ext cx="1540243" cy="53362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2AD1E00-A242-8DCC-A973-2EE5646428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22" y="5102530"/>
            <a:ext cx="2089999" cy="7016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36D9C0E-F750-C4C6-A888-ED9CEDBDFA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22" y="5981992"/>
            <a:ext cx="2090476" cy="51901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01658BB1-EBD3-1C40-E160-A622C6B3EC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690" y="1981670"/>
            <a:ext cx="3848205" cy="64443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5976508-82C7-F965-D4B9-765960154B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927" y="2150872"/>
            <a:ext cx="1441682" cy="36880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80EB09E-06C5-F8D7-7633-EE3DDDAB49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281" y="3665240"/>
            <a:ext cx="5440636" cy="18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94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8B247-1103-D71B-D8FA-34D49C711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77627"/>
            <a:ext cx="9404723" cy="648070"/>
          </a:xfrm>
        </p:spPr>
        <p:txBody>
          <a:bodyPr/>
          <a:lstStyle/>
          <a:p>
            <a:r>
              <a:rPr lang="en-US" sz="4400" dirty="0"/>
              <a:t>El </a:t>
            </a:r>
            <a:r>
              <a:rPr lang="en-US" sz="4400" dirty="0" err="1"/>
              <a:t>mismo</a:t>
            </a:r>
            <a:r>
              <a:rPr lang="en-US" sz="4400" dirty="0"/>
              <a:t> </a:t>
            </a:r>
            <a:r>
              <a:rPr lang="en-US" sz="4400" dirty="0" err="1"/>
              <a:t>ejemplo</a:t>
            </a:r>
            <a:r>
              <a:rPr lang="en-US" sz="4400" dirty="0"/>
              <a:t> con M.C.I.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13;p6">
                <a:extLst>
                  <a:ext uri="{FF2B5EF4-FFF2-40B4-BE49-F238E27FC236}">
                    <a16:creationId xmlns:a16="http://schemas.microsoft.com/office/drawing/2014/main" id="{60F8A8D3-E777-6147-8A15-BD285EB8C90F}"/>
                  </a:ext>
                </a:extLst>
              </p:cNvPr>
              <p:cNvSpPr txBox="1"/>
              <p:nvPr/>
            </p:nvSpPr>
            <p:spPr>
              <a:xfrm>
                <a:off x="153604" y="1112909"/>
                <a:ext cx="12038396" cy="7514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2700" rIns="0" bIns="0" anchor="t" anchorCtr="0">
                <a:spAutoFit/>
              </a:bodyPr>
              <a:lstStyle/>
              <a:p>
                <a:pPr marL="457200" marR="0" lvl="0" indent="-40005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700"/>
                  <a:buFont typeface="Arial"/>
                  <a:buChar char="➔"/>
                </a:pPr>
                <a:r>
                  <a:rPr lang="es-AR" sz="2400" b="1" dirty="0"/>
                  <a:t>L=1H – </a:t>
                </a:r>
                <a:r>
                  <a:rPr lang="es-AR" sz="2400" b="1"/>
                  <a:t>R=200</a:t>
                </a:r>
                <a14:m>
                  <m:oMath xmlns:m="http://schemas.openxmlformats.org/officeDocument/2006/math">
                    <m:r>
                      <a:rPr lang="es-A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r>
                      <a:rPr lang="es-A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AR" sz="2400" b="1" dirty="0"/>
                  <a:t>– C=10</a:t>
                </a:r>
                <a:r>
                  <a:rPr lang="es-AR" sz="2400" b="1" baseline="30000" dirty="0"/>
                  <a:t>-4</a:t>
                </a:r>
                <a:r>
                  <a:rPr lang="es-AR" sz="2400" b="1" dirty="0"/>
                  <a:t>F – E(t)=20v.</a:t>
                </a:r>
              </a:p>
              <a:p>
                <a:pPr marL="457200" marR="0" lvl="0" indent="-40005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700"/>
                  <a:buFont typeface="Arial"/>
                  <a:buChar char="➔"/>
                </a:pPr>
                <a:r>
                  <a:rPr lang="es-AR" sz="2400" b="1" dirty="0"/>
                  <a:t>Tendremos condiciones iniciales q(0)=0 e I(0)=0</a:t>
                </a:r>
                <a:endParaRPr sz="2400" b="1" dirty="0"/>
              </a:p>
            </p:txBody>
          </p:sp>
        </mc:Choice>
        <mc:Fallback xmlns="">
          <p:sp>
            <p:nvSpPr>
              <p:cNvPr id="6" name="Google Shape;113;p6">
                <a:extLst>
                  <a:ext uri="{FF2B5EF4-FFF2-40B4-BE49-F238E27FC236}">
                    <a16:creationId xmlns:a16="http://schemas.microsoft.com/office/drawing/2014/main" id="{60F8A8D3-E777-6147-8A15-BD285EB8C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04" y="1112909"/>
                <a:ext cx="12038396" cy="751488"/>
              </a:xfrm>
              <a:prstGeom prst="rect">
                <a:avLst/>
              </a:prstGeom>
              <a:blipFill>
                <a:blip r:embed="rId2"/>
                <a:stretch>
                  <a:fillRect t="-22764" b="-317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926EB22B-5366-5720-C9AD-DAD5A9CCF41F}"/>
              </a:ext>
            </a:extLst>
          </p:cNvPr>
          <p:cNvSpPr txBox="1"/>
          <p:nvPr/>
        </p:nvSpPr>
        <p:spPr>
          <a:xfrm>
            <a:off x="153604" y="2051609"/>
            <a:ext cx="112588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effectLst/>
              </a:rPr>
              <a:t>Primero hay que resolver la EDO homogénea y luego la no homogénea</a:t>
            </a:r>
          </a:p>
          <a:p>
            <a:endParaRPr lang="es-ES" dirty="0">
              <a:effectLst/>
            </a:endParaRPr>
          </a:p>
          <a:p>
            <a:r>
              <a:rPr lang="es-ES" dirty="0">
                <a:effectLst/>
              </a:rPr>
              <a:t>Tenemos que resolver esta ecuación diferencial por medio de una ecuación auxiliar: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471D17D-4A3E-40A1-3233-A93E70DE9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2" y="3139415"/>
            <a:ext cx="9413078" cy="42940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BA68A42-9022-E771-4BAA-C0952EA09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2" y="3894301"/>
            <a:ext cx="3667582" cy="59900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FDF1A30-1BD7-B989-2395-59FDCCD1B255}"/>
              </a:ext>
            </a:extLst>
          </p:cNvPr>
          <p:cNvSpPr txBox="1"/>
          <p:nvPr/>
        </p:nvSpPr>
        <p:spPr>
          <a:xfrm>
            <a:off x="4156967" y="3732138"/>
            <a:ext cx="76503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effectLst/>
              </a:rPr>
              <a:t>Luego para la No homogénea debemos proponer un parámetro arbitrario correspondiente a 20. Que sería una constante A. Luego reemplazamos en la EDO a resolver: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C123D0-7DD3-8F6B-B3F0-2E06D71F41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13" y="4842680"/>
            <a:ext cx="8650882" cy="179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3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8B247-1103-D71B-D8FA-34D49C711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77627"/>
            <a:ext cx="9404723" cy="648070"/>
          </a:xfrm>
        </p:spPr>
        <p:txBody>
          <a:bodyPr/>
          <a:lstStyle/>
          <a:p>
            <a:r>
              <a:rPr lang="en-US" sz="4400" dirty="0"/>
              <a:t>El </a:t>
            </a:r>
            <a:r>
              <a:rPr lang="en-US" sz="4400" dirty="0" err="1"/>
              <a:t>mismo</a:t>
            </a:r>
            <a:r>
              <a:rPr lang="en-US" sz="4400" dirty="0"/>
              <a:t> </a:t>
            </a:r>
            <a:r>
              <a:rPr lang="en-US" sz="4400" dirty="0" err="1"/>
              <a:t>ejemplo</a:t>
            </a:r>
            <a:r>
              <a:rPr lang="en-US" sz="4400" dirty="0"/>
              <a:t> con M.C.I.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13;p6">
                <a:extLst>
                  <a:ext uri="{FF2B5EF4-FFF2-40B4-BE49-F238E27FC236}">
                    <a16:creationId xmlns:a16="http://schemas.microsoft.com/office/drawing/2014/main" id="{60F8A8D3-E777-6147-8A15-BD285EB8C90F}"/>
                  </a:ext>
                </a:extLst>
              </p:cNvPr>
              <p:cNvSpPr txBox="1"/>
              <p:nvPr/>
            </p:nvSpPr>
            <p:spPr>
              <a:xfrm>
                <a:off x="153604" y="1112909"/>
                <a:ext cx="12038396" cy="7514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2700" rIns="0" bIns="0" anchor="t" anchorCtr="0">
                <a:spAutoFit/>
              </a:bodyPr>
              <a:lstStyle/>
              <a:p>
                <a:pPr marL="457200" marR="0" lvl="0" indent="-40005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700"/>
                  <a:buFont typeface="Arial"/>
                  <a:buChar char="➔"/>
                </a:pPr>
                <a:r>
                  <a:rPr lang="es-AR" sz="2400" b="1" dirty="0"/>
                  <a:t>L=1H – R=200</a:t>
                </a:r>
                <a14:m>
                  <m:oMath xmlns:m="http://schemas.openxmlformats.org/officeDocument/2006/math">
                    <m:r>
                      <a:rPr lang="es-A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r>
                      <a:rPr lang="es-A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AR" sz="2400" b="1" dirty="0"/>
                  <a:t>– C=10</a:t>
                </a:r>
                <a:r>
                  <a:rPr lang="es-AR" sz="2400" b="1" baseline="30000" dirty="0"/>
                  <a:t>-4</a:t>
                </a:r>
                <a:r>
                  <a:rPr lang="es-AR" sz="2400" b="1" dirty="0"/>
                  <a:t>F – E(t)=20v.</a:t>
                </a:r>
              </a:p>
              <a:p>
                <a:pPr marL="457200" marR="0" lvl="0" indent="-40005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700"/>
                  <a:buFont typeface="Arial"/>
                  <a:buChar char="➔"/>
                </a:pPr>
                <a:r>
                  <a:rPr lang="es-AR" sz="2400" b="1" dirty="0"/>
                  <a:t>Tendremos condiciones iniciales q(0)=0 e I(0)=0</a:t>
                </a:r>
                <a:endParaRPr sz="2400" b="1" dirty="0"/>
              </a:p>
            </p:txBody>
          </p:sp>
        </mc:Choice>
        <mc:Fallback xmlns="">
          <p:sp>
            <p:nvSpPr>
              <p:cNvPr id="6" name="Google Shape;113;p6">
                <a:extLst>
                  <a:ext uri="{FF2B5EF4-FFF2-40B4-BE49-F238E27FC236}">
                    <a16:creationId xmlns:a16="http://schemas.microsoft.com/office/drawing/2014/main" id="{60F8A8D3-E777-6147-8A15-BD285EB8C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04" y="1112909"/>
                <a:ext cx="12038396" cy="751488"/>
              </a:xfrm>
              <a:prstGeom prst="rect">
                <a:avLst/>
              </a:prstGeom>
              <a:blipFill>
                <a:blip r:embed="rId2"/>
                <a:stretch>
                  <a:fillRect t="-22764" b="-317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>
            <a:extLst>
              <a:ext uri="{FF2B5EF4-FFF2-40B4-BE49-F238E27FC236}">
                <a16:creationId xmlns:a16="http://schemas.microsoft.com/office/drawing/2014/main" id="{7CDFFCCC-44A9-EE50-497F-8C0F3C30C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863" y="1971372"/>
            <a:ext cx="8271616" cy="186344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50D1936-BCE9-F2E5-B1CD-38502931F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863" y="3951420"/>
            <a:ext cx="8271616" cy="55222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E055B9B-6706-11AC-89C5-BFB9EA3E6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863" y="4620249"/>
            <a:ext cx="8271616" cy="59462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175EBE0-9C3A-5963-842E-1DB650902A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31" y="5405233"/>
            <a:ext cx="11539679" cy="96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62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211</TotalTime>
  <Words>813</Words>
  <Application>Microsoft Office PowerPoint</Application>
  <PresentationFormat>Panorámica</PresentationFormat>
  <Paragraphs>73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Century Gothic</vt:lpstr>
      <vt:lpstr>Wingdings 3</vt:lpstr>
      <vt:lpstr>Ion</vt:lpstr>
      <vt:lpstr>MÉTODOS DE RESOLUCIÓN DE EDO’s DE 2° ORDEN APLICADO A UN SISTEMA ELÉCTRICO</vt:lpstr>
      <vt:lpstr>FUNDAMENTACIÓN Y OBJETIVOS</vt:lpstr>
      <vt:lpstr>Presentación de PowerPoint</vt:lpstr>
      <vt:lpstr>Transformadas de Laplace</vt:lpstr>
      <vt:lpstr>Veamos un ejemplo… (LAPLACE)</vt:lpstr>
      <vt:lpstr>Veamos un ejemplo… (LAPLACE)</vt:lpstr>
      <vt:lpstr>Método de Coeficientes Indeterminados</vt:lpstr>
      <vt:lpstr>El mismo ejemplo con M.C.I.</vt:lpstr>
      <vt:lpstr>El mismo ejemplo con M.C.I.</vt:lpstr>
      <vt:lpstr>Presentación de PowerPoint</vt:lpstr>
      <vt:lpstr>Presentación de PowerPoint</vt:lpstr>
      <vt:lpstr>Presentación de PowerPoint</vt:lpstr>
      <vt:lpstr>BIBLIOGRAFÍA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MÉTODOS DE RESOLUCIÓN DE EDO’S DE 2° ORDEN</dc:title>
  <dc:creator>Ezequiel Francisco Chocobar</dc:creator>
  <cp:lastModifiedBy>Ezequiel Francisco Chocobar</cp:lastModifiedBy>
  <cp:revision>5</cp:revision>
  <dcterms:created xsi:type="dcterms:W3CDTF">2022-09-03T19:22:49Z</dcterms:created>
  <dcterms:modified xsi:type="dcterms:W3CDTF">2022-09-22T14:37:37Z</dcterms:modified>
</cp:coreProperties>
</file>